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327" r:id="rId2"/>
    <p:sldId id="328" r:id="rId3"/>
    <p:sldId id="329" r:id="rId4"/>
    <p:sldId id="330" r:id="rId5"/>
    <p:sldId id="331" r:id="rId6"/>
    <p:sldId id="316" r:id="rId7"/>
    <p:sldId id="321" r:id="rId8"/>
    <p:sldId id="326" r:id="rId9"/>
    <p:sldId id="332" r:id="rId10"/>
    <p:sldId id="333" r:id="rId11"/>
    <p:sldId id="33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Dean" initials="JD" lastIdx="4" clrIdx="0">
    <p:extLst>
      <p:ext uri="{19B8F6BF-5375-455C-9EA6-DF929625EA0E}">
        <p15:presenceInfo xmlns:p15="http://schemas.microsoft.com/office/powerpoint/2012/main" userId="S::jdean@theadditiveagency.com::48d7c856-aa91-4f9a-9c9d-c7de74b978a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087"/>
    <a:srgbClr val="CB333B"/>
    <a:srgbClr val="64B1E7"/>
    <a:srgbClr val="000000"/>
    <a:srgbClr val="727F8A"/>
    <a:srgbClr val="A0AAB2"/>
    <a:srgbClr val="405363"/>
    <a:srgbClr val="A3BAC2"/>
    <a:srgbClr val="D29000"/>
    <a:srgbClr val="0028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0A1B5D5-9B99-4C35-A422-299274C87663}">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06"/>
    <p:restoredTop sz="89326"/>
  </p:normalViewPr>
  <p:slideViewPr>
    <p:cSldViewPr snapToGrid="0" snapToObjects="1">
      <p:cViewPr varScale="1">
        <p:scale>
          <a:sx n="124" d="100"/>
          <a:sy n="124" d="100"/>
        </p:scale>
        <p:origin x="376" y="176"/>
      </p:cViewPr>
      <p:guideLst/>
    </p:cSldViewPr>
  </p:slideViewPr>
  <p:outlineViewPr>
    <p:cViewPr>
      <p:scale>
        <a:sx n="33" d="100"/>
        <a:sy n="33" d="100"/>
      </p:scale>
      <p:origin x="0" y="-20128"/>
    </p:cViewPr>
  </p:outlineViewPr>
  <p:notesTextViewPr>
    <p:cViewPr>
      <p:scale>
        <a:sx n="1" d="1"/>
        <a:sy n="1" d="1"/>
      </p:scale>
      <p:origin x="0" y="0"/>
    </p:cViewPr>
  </p:notesTextViewPr>
  <p:sorterViewPr>
    <p:cViewPr>
      <p:scale>
        <a:sx n="152" d="100"/>
        <a:sy n="152" d="100"/>
      </p:scale>
      <p:origin x="0" y="0"/>
    </p:cViewPr>
  </p:sorterViewPr>
  <p:notesViewPr>
    <p:cSldViewPr snapToGrid="0" snapToObjects="1">
      <p:cViewPr varScale="1">
        <p:scale>
          <a:sx n="114" d="100"/>
          <a:sy n="114" d="100"/>
        </p:scale>
        <p:origin x="3544"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C01379A-EF37-704C-8538-D0F73F424FA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Avenir Book" panose="02000503020000020003" pitchFamily="2" charset="0"/>
            </a:endParaRPr>
          </a:p>
        </p:txBody>
      </p:sp>
      <p:sp>
        <p:nvSpPr>
          <p:cNvPr id="4" name="Footer Placeholder 3">
            <a:extLst>
              <a:ext uri="{FF2B5EF4-FFF2-40B4-BE49-F238E27FC236}">
                <a16:creationId xmlns:a16="http://schemas.microsoft.com/office/drawing/2014/main" id="{2C2CBE97-3D0C-5045-9FE9-7F95CA6BE3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Avenir Book" panose="02000503020000020003" pitchFamily="2" charset="0"/>
            </a:endParaRPr>
          </a:p>
        </p:txBody>
      </p:sp>
      <p:sp>
        <p:nvSpPr>
          <p:cNvPr id="5" name="Slide Number Placeholder 4">
            <a:extLst>
              <a:ext uri="{FF2B5EF4-FFF2-40B4-BE49-F238E27FC236}">
                <a16:creationId xmlns:a16="http://schemas.microsoft.com/office/drawing/2014/main" id="{8BCE2166-158B-7043-BC3D-862E3961CD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C20385E-9AEC-AE4B-9F29-034FFD6546A1}" type="slidenum">
              <a:rPr lang="en-US" smtClean="0">
                <a:latin typeface="Avenir Book" panose="02000503020000020003" pitchFamily="2" charset="0"/>
              </a:rPr>
              <a:t>‹#›</a:t>
            </a:fld>
            <a:endParaRPr lang="en-US" dirty="0">
              <a:latin typeface="Avenir Book" panose="02000503020000020003" pitchFamily="2" charset="0"/>
            </a:endParaRPr>
          </a:p>
        </p:txBody>
      </p:sp>
      <p:sp>
        <p:nvSpPr>
          <p:cNvPr id="6" name="Date Placeholder 5">
            <a:extLst>
              <a:ext uri="{FF2B5EF4-FFF2-40B4-BE49-F238E27FC236}">
                <a16:creationId xmlns:a16="http://schemas.microsoft.com/office/drawing/2014/main" id="{37B6664E-7B47-9F48-A0F4-96D7B082EC9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2EE0C87-C4B2-804D-A271-30F16C3C06F1}" type="datetimeFigureOut">
              <a:rPr lang="en-US" smtClean="0">
                <a:latin typeface="Avenir Book" panose="02000503020000020003" pitchFamily="2" charset="0"/>
              </a:rPr>
              <a:t>4/7/21</a:t>
            </a:fld>
            <a:endParaRPr lang="en-US" dirty="0">
              <a:latin typeface="Avenir Book" panose="02000503020000020003" pitchFamily="2" charset="0"/>
            </a:endParaRPr>
          </a:p>
        </p:txBody>
      </p:sp>
    </p:spTree>
    <p:extLst>
      <p:ext uri="{BB962C8B-B14F-4D97-AF65-F5344CB8AC3E}">
        <p14:creationId xmlns:p14="http://schemas.microsoft.com/office/powerpoint/2010/main" val="3024254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venir Book" panose="02000503020000020003" pitchFamily="2"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venir Book" panose="02000503020000020003" pitchFamily="2" charset="0"/>
              </a:defRPr>
            </a:lvl1pPr>
          </a:lstStyle>
          <a:p>
            <a:fld id="{59D088AB-38D9-574D-9FE4-C1ABD659377A}" type="datetimeFigureOut">
              <a:rPr lang="en-US" smtClean="0"/>
              <a:pPr/>
              <a:t>4/7/21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venir Book" panose="02000503020000020003" pitchFamily="2"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venir Book" panose="02000503020000020003" pitchFamily="2" charset="0"/>
              </a:defRPr>
            </a:lvl1pPr>
          </a:lstStyle>
          <a:p>
            <a:fld id="{9AC9CC7F-D7FD-7142-9894-9CD0A54CFBFA}" type="slidenum">
              <a:rPr lang="en-US" smtClean="0"/>
              <a:pPr/>
              <a:t>‹#›</a:t>
            </a:fld>
            <a:endParaRPr lang="en-US" dirty="0"/>
          </a:p>
        </p:txBody>
      </p:sp>
    </p:spTree>
    <p:extLst>
      <p:ext uri="{BB962C8B-B14F-4D97-AF65-F5344CB8AC3E}">
        <p14:creationId xmlns:p14="http://schemas.microsoft.com/office/powerpoint/2010/main" val="4292172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venir Book" panose="02000503020000020003" pitchFamily="2" charset="0"/>
        <a:ea typeface="+mn-ea"/>
        <a:cs typeface="+mn-cs"/>
      </a:defRPr>
    </a:lvl1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C9CC7F-D7FD-7142-9894-9CD0A54CFBFA}" type="slidenum">
              <a:rPr lang="en-US" smtClean="0"/>
              <a:pPr/>
              <a:t>8</a:t>
            </a:fld>
            <a:endParaRPr lang="en-US" dirty="0"/>
          </a:p>
        </p:txBody>
      </p:sp>
    </p:spTree>
    <p:extLst>
      <p:ext uri="{BB962C8B-B14F-4D97-AF65-F5344CB8AC3E}">
        <p14:creationId xmlns:p14="http://schemas.microsoft.com/office/powerpoint/2010/main" val="1739832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3_Title Slide with Block S (Whit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0948856-E190-184B-9834-A7007F191636}"/>
              </a:ext>
            </a:extLst>
          </p:cNvPr>
          <p:cNvPicPr>
            <a:picLocks noChangeAspect="1"/>
          </p:cNvPicPr>
          <p:nvPr userDrawn="1"/>
        </p:nvPicPr>
        <p:blipFill rotWithShape="1">
          <a:blip r:embed="rId2" cstate="screen">
            <a:alphaModFix amt="25000"/>
            <a:extLst>
              <a:ext uri="{28A0092B-C50C-407E-A947-70E740481C1C}">
                <a14:useLocalDpi xmlns:a14="http://schemas.microsoft.com/office/drawing/2010/main"/>
              </a:ext>
            </a:extLst>
          </a:blip>
          <a:srcRect l="15904"/>
          <a:stretch/>
        </p:blipFill>
        <p:spPr>
          <a:xfrm>
            <a:off x="0" y="476621"/>
            <a:ext cx="4481189" cy="5904757"/>
          </a:xfrm>
          <a:prstGeom prst="rect">
            <a:avLst/>
          </a:prstGeom>
        </p:spPr>
      </p:pic>
      <p:sp>
        <p:nvSpPr>
          <p:cNvPr id="7" name="Title 1">
            <a:extLst>
              <a:ext uri="{FF2B5EF4-FFF2-40B4-BE49-F238E27FC236}">
                <a16:creationId xmlns:a16="http://schemas.microsoft.com/office/drawing/2014/main" id="{404E0D75-E2A3-A141-B226-AB15B52113CF}"/>
              </a:ext>
            </a:extLst>
          </p:cNvPr>
          <p:cNvSpPr>
            <a:spLocks noGrp="1"/>
          </p:cNvSpPr>
          <p:nvPr>
            <p:ph type="ctrTitle"/>
          </p:nvPr>
        </p:nvSpPr>
        <p:spPr>
          <a:xfrm>
            <a:off x="4064127" y="2294951"/>
            <a:ext cx="6028095" cy="1039761"/>
          </a:xfrm>
          <a:prstGeom prst="rect">
            <a:avLst/>
          </a:prstGeom>
        </p:spPr>
        <p:txBody>
          <a:bodyPr wrap="square" tIns="0" bIns="0" anchor="t" anchorCtr="0">
            <a:normAutofit/>
          </a:bodyPr>
          <a:lstStyle>
            <a:lvl1pPr algn="l">
              <a:defRPr sz="4000" b="1" i="0" cap="all" baseline="0">
                <a:solidFill>
                  <a:srgbClr val="003087"/>
                </a:solidFill>
                <a:latin typeface="Avenir Black" panose="02000503020000020003" pitchFamily="2" charset="0"/>
              </a:defRPr>
            </a:lvl1pPr>
          </a:lstStyle>
          <a:p>
            <a:r>
              <a:rPr lang="en-US"/>
              <a:t>Click to edit Master title style</a:t>
            </a:r>
            <a:endParaRPr lang="en-US" dirty="0"/>
          </a:p>
        </p:txBody>
      </p:sp>
      <p:sp>
        <p:nvSpPr>
          <p:cNvPr id="10" name="Subtitle 2">
            <a:extLst>
              <a:ext uri="{FF2B5EF4-FFF2-40B4-BE49-F238E27FC236}">
                <a16:creationId xmlns:a16="http://schemas.microsoft.com/office/drawing/2014/main" id="{3DA249BD-58B1-8141-B821-C274EBE3499D}"/>
              </a:ext>
            </a:extLst>
          </p:cNvPr>
          <p:cNvSpPr>
            <a:spLocks noGrp="1"/>
          </p:cNvSpPr>
          <p:nvPr>
            <p:ph type="subTitle" idx="1"/>
          </p:nvPr>
        </p:nvSpPr>
        <p:spPr>
          <a:xfrm>
            <a:off x="4154080" y="3561607"/>
            <a:ext cx="6028095" cy="919346"/>
          </a:xfrm>
          <a:prstGeom prst="rect">
            <a:avLst/>
          </a:prstGeom>
        </p:spPr>
        <p:txBody>
          <a:bodyPr>
            <a:normAutofit/>
          </a:bodyPr>
          <a:lstStyle>
            <a:lvl1pPr marL="0" indent="0" algn="l">
              <a:buNone/>
              <a:defRPr sz="2800" baseline="0">
                <a:solidFill>
                  <a:srgbClr val="003087"/>
                </a:solidFill>
                <a:latin typeface="Avenir" panose="02000503020000020003"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1" name="Picture 10">
            <a:extLst>
              <a:ext uri="{FF2B5EF4-FFF2-40B4-BE49-F238E27FC236}">
                <a16:creationId xmlns:a16="http://schemas.microsoft.com/office/drawing/2014/main" id="{EC5244E6-5833-DA4C-AD6B-FF93CE8CC6E1}"/>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154080" y="4929923"/>
            <a:ext cx="3027305" cy="713987"/>
          </a:xfrm>
          <a:prstGeom prst="rect">
            <a:avLst/>
          </a:prstGeom>
        </p:spPr>
      </p:pic>
    </p:spTree>
    <p:extLst>
      <p:ext uri="{BB962C8B-B14F-4D97-AF65-F5344CB8AC3E}">
        <p14:creationId xmlns:p14="http://schemas.microsoft.com/office/powerpoint/2010/main" val="2631408076"/>
      </p:ext>
    </p:extLst>
  </p:cSld>
  <p:clrMapOvr>
    <a:masterClrMapping/>
  </p:clrMapOvr>
  <p:extLst>
    <p:ext uri="{DCECCB84-F9BA-43D5-87BE-67443E8EF086}">
      <p15:sldGuideLst xmlns:p15="http://schemas.microsoft.com/office/powerpoint/2012/main">
        <p15:guide id="1" orient="horz" pos="1440" userDrawn="1">
          <p15:clr>
            <a:srgbClr val="FBAE40"/>
          </p15:clr>
        </p15:guide>
        <p15:guide id="2" pos="2376" userDrawn="1">
          <p15:clr>
            <a:srgbClr val="FBAE40"/>
          </p15:clr>
        </p15:guide>
        <p15:guide id="3" orient="horz" pos="2880" userDrawn="1">
          <p15:clr>
            <a:srgbClr val="FBAE40"/>
          </p15:clr>
        </p15:guide>
        <p15:guide id="4" orient="horz"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Only">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F2A658F-CD0B-4645-8298-83CE8302ACB7}"/>
              </a:ext>
            </a:extLst>
          </p:cNvPr>
          <p:cNvSpPr>
            <a:spLocks noGrp="1"/>
          </p:cNvSpPr>
          <p:nvPr>
            <p:ph type="title"/>
          </p:nvPr>
        </p:nvSpPr>
        <p:spPr>
          <a:xfrm>
            <a:off x="838200" y="365125"/>
            <a:ext cx="10515600" cy="1325563"/>
          </a:xfrm>
          <a:prstGeom prst="rect">
            <a:avLst/>
          </a:prstGeom>
        </p:spPr>
        <p:txBody>
          <a:bodyPr/>
          <a:lstStyle>
            <a:lvl1pPr>
              <a:defRPr b="0" i="0"/>
            </a:lvl1pPr>
          </a:lstStyle>
          <a:p>
            <a:r>
              <a:rPr lang="en-US"/>
              <a:t>Click to edit Master title style</a:t>
            </a:r>
            <a:endParaRPr lang="en-US" dirty="0"/>
          </a:p>
        </p:txBody>
      </p:sp>
      <p:sp>
        <p:nvSpPr>
          <p:cNvPr id="11" name="Picture Placeholder 2">
            <a:extLst>
              <a:ext uri="{FF2B5EF4-FFF2-40B4-BE49-F238E27FC236}">
                <a16:creationId xmlns:a16="http://schemas.microsoft.com/office/drawing/2014/main" id="{0D1DCB07-D8B9-C74E-BA30-F4E3DA9511DA}"/>
              </a:ext>
            </a:extLst>
          </p:cNvPr>
          <p:cNvSpPr>
            <a:spLocks noGrp="1"/>
          </p:cNvSpPr>
          <p:nvPr>
            <p:ph type="pic" sz="quarter" idx="10"/>
          </p:nvPr>
        </p:nvSpPr>
        <p:spPr>
          <a:xfrm>
            <a:off x="0" y="2070101"/>
            <a:ext cx="12192000" cy="4787899"/>
          </a:xfrm>
        </p:spPr>
        <p:txBody>
          <a:bodyPr/>
          <a:lstStyle>
            <a:lvl1pPr marL="0" indent="0">
              <a:buNone/>
              <a:defRPr b="0" i="0"/>
            </a:lvl1pPr>
          </a:lstStyle>
          <a:p>
            <a:r>
              <a:rPr lang="en-US"/>
              <a:t>Click icon to add picture</a:t>
            </a:r>
            <a:endParaRPr lang="en-US" dirty="0"/>
          </a:p>
        </p:txBody>
      </p:sp>
    </p:spTree>
    <p:extLst>
      <p:ext uri="{BB962C8B-B14F-4D97-AF65-F5344CB8AC3E}">
        <p14:creationId xmlns:p14="http://schemas.microsoft.com/office/powerpoint/2010/main" val="3010558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A667-DD05-564E-B57D-77CECB3AE44E}"/>
              </a:ext>
            </a:extLst>
          </p:cNvPr>
          <p:cNvSpPr>
            <a:spLocks noGrp="1"/>
          </p:cNvSpPr>
          <p:nvPr>
            <p:ph type="title"/>
          </p:nvPr>
        </p:nvSpPr>
        <p:spPr>
          <a:xfrm>
            <a:off x="838200" y="365125"/>
            <a:ext cx="10515600" cy="1325563"/>
          </a:xfrm>
          <a:prstGeom prst="rect">
            <a:avLst/>
          </a:prstGeom>
        </p:spPr>
        <p:txBody>
          <a:bodyPr/>
          <a:lstStyle>
            <a:lvl1pPr>
              <a:defRPr b="0" i="0"/>
            </a:lvl1pPr>
          </a:lstStyle>
          <a:p>
            <a:r>
              <a:rPr lang="en-US"/>
              <a:t>Click to edit Master title style</a:t>
            </a:r>
            <a:endParaRPr lang="en-US" dirty="0"/>
          </a:p>
        </p:txBody>
      </p:sp>
    </p:spTree>
    <p:extLst>
      <p:ext uri="{BB962C8B-B14F-4D97-AF65-F5344CB8AC3E}">
        <p14:creationId xmlns:p14="http://schemas.microsoft.com/office/powerpoint/2010/main" val="2455599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0100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609ACB7-C4B8-BE4D-89C8-72E79D9640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12648" y="290621"/>
            <a:ext cx="3174161" cy="748622"/>
          </a:xfrm>
          <a:prstGeom prst="rect">
            <a:avLst/>
          </a:prstGeom>
        </p:spPr>
      </p:pic>
      <p:sp>
        <p:nvSpPr>
          <p:cNvPr id="8" name="Title 7">
            <a:extLst>
              <a:ext uri="{FF2B5EF4-FFF2-40B4-BE49-F238E27FC236}">
                <a16:creationId xmlns:a16="http://schemas.microsoft.com/office/drawing/2014/main" id="{8D3CF669-7F3B-FD45-964A-F864A20ECEB4}"/>
              </a:ext>
            </a:extLst>
          </p:cNvPr>
          <p:cNvSpPr>
            <a:spLocks noGrp="1"/>
          </p:cNvSpPr>
          <p:nvPr>
            <p:ph type="title" hasCustomPrompt="1"/>
          </p:nvPr>
        </p:nvSpPr>
        <p:spPr>
          <a:xfrm>
            <a:off x="621194" y="2309018"/>
            <a:ext cx="10515600" cy="1325563"/>
          </a:xfrm>
        </p:spPr>
        <p:txBody>
          <a:bodyPr/>
          <a:lstStyle>
            <a:lvl1pPr>
              <a:defRPr b="1" i="0">
                <a:latin typeface="Avenir Black" panose="02000503020000020003" pitchFamily="2" charset="0"/>
              </a:defRPr>
            </a:lvl1pPr>
          </a:lstStyle>
          <a:p>
            <a:r>
              <a:rPr lang="en-US" dirty="0"/>
              <a:t>CLICK TO EDIT MASTER TITLE STYLE</a:t>
            </a:r>
          </a:p>
        </p:txBody>
      </p:sp>
    </p:spTree>
    <p:extLst>
      <p:ext uri="{BB962C8B-B14F-4D97-AF65-F5344CB8AC3E}">
        <p14:creationId xmlns:p14="http://schemas.microsoft.com/office/powerpoint/2010/main" val="364851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Block S (Navy)">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703B6FB-6D61-B246-BC4A-8F486F978869}"/>
              </a:ext>
            </a:extLst>
          </p:cNvPr>
          <p:cNvSpPr>
            <a:spLocks noGrp="1"/>
          </p:cNvSpPr>
          <p:nvPr>
            <p:ph type="ctrTitle"/>
          </p:nvPr>
        </p:nvSpPr>
        <p:spPr>
          <a:xfrm>
            <a:off x="519647" y="3227285"/>
            <a:ext cx="6028095" cy="1039761"/>
          </a:xfrm>
          <a:prstGeom prst="rect">
            <a:avLst/>
          </a:prstGeom>
        </p:spPr>
        <p:txBody>
          <a:bodyPr wrap="square" tIns="0" bIns="0" anchor="t" anchorCtr="0">
            <a:normAutofit/>
          </a:bodyPr>
          <a:lstStyle>
            <a:lvl1pPr algn="l">
              <a:defRPr sz="4000" b="1" i="0" cap="all" baseline="0">
                <a:solidFill>
                  <a:srgbClr val="003087"/>
                </a:solidFill>
                <a:latin typeface="Avenir Black" panose="02000503020000020003" pitchFamily="2" charset="0"/>
              </a:defRPr>
            </a:lvl1pPr>
          </a:lstStyle>
          <a:p>
            <a:r>
              <a:rPr lang="en-US"/>
              <a:t>Click to edit Master title style</a:t>
            </a:r>
            <a:endParaRPr lang="en-US" dirty="0"/>
          </a:p>
        </p:txBody>
      </p:sp>
      <p:sp>
        <p:nvSpPr>
          <p:cNvPr id="9" name="Subtitle 2">
            <a:extLst>
              <a:ext uri="{FF2B5EF4-FFF2-40B4-BE49-F238E27FC236}">
                <a16:creationId xmlns:a16="http://schemas.microsoft.com/office/drawing/2014/main" id="{581D3A3B-F153-1340-BB55-47120271121E}"/>
              </a:ext>
            </a:extLst>
          </p:cNvPr>
          <p:cNvSpPr>
            <a:spLocks noGrp="1"/>
          </p:cNvSpPr>
          <p:nvPr>
            <p:ph type="subTitle" idx="1"/>
          </p:nvPr>
        </p:nvSpPr>
        <p:spPr>
          <a:xfrm>
            <a:off x="609600" y="4493941"/>
            <a:ext cx="6028095" cy="919346"/>
          </a:xfrm>
          <a:prstGeom prst="rect">
            <a:avLst/>
          </a:prstGeom>
        </p:spPr>
        <p:txBody>
          <a:bodyPr>
            <a:normAutofit/>
          </a:bodyPr>
          <a:lstStyle>
            <a:lvl1pPr marL="0" indent="0" algn="l">
              <a:buNone/>
              <a:defRPr sz="2800" baseline="0">
                <a:solidFill>
                  <a:srgbClr val="003087"/>
                </a:solidFill>
                <a:latin typeface="Avenir" panose="02000503020000020003"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2" name="Picture 11">
            <a:extLst>
              <a:ext uri="{FF2B5EF4-FFF2-40B4-BE49-F238E27FC236}">
                <a16:creationId xmlns:a16="http://schemas.microsoft.com/office/drawing/2014/main" id="{F5685ADA-AEDC-6045-8A57-C05E0322098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12648" y="429768"/>
            <a:ext cx="3715065" cy="876194"/>
          </a:xfrm>
          <a:prstGeom prst="rect">
            <a:avLst/>
          </a:prstGeom>
        </p:spPr>
      </p:pic>
      <p:pic>
        <p:nvPicPr>
          <p:cNvPr id="13" name="Picture 12">
            <a:extLst>
              <a:ext uri="{FF2B5EF4-FFF2-40B4-BE49-F238E27FC236}">
                <a16:creationId xmlns:a16="http://schemas.microsoft.com/office/drawing/2014/main" id="{2154E077-16A4-A24F-A8AA-A7B415B8100D}"/>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1" r="20681" b="8148"/>
          <a:stretch/>
        </p:blipFill>
        <p:spPr>
          <a:xfrm>
            <a:off x="7076873" y="1539146"/>
            <a:ext cx="5115127" cy="5318854"/>
          </a:xfrm>
          <a:prstGeom prst="rect">
            <a:avLst/>
          </a:prstGeom>
        </p:spPr>
      </p:pic>
    </p:spTree>
    <p:extLst>
      <p:ext uri="{BB962C8B-B14F-4D97-AF65-F5344CB8AC3E}">
        <p14:creationId xmlns:p14="http://schemas.microsoft.com/office/powerpoint/2010/main" val="230139444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with Photo (Orange)">
    <p:spTree>
      <p:nvGrpSpPr>
        <p:cNvPr id="1" name=""/>
        <p:cNvGrpSpPr/>
        <p:nvPr/>
      </p:nvGrpSpPr>
      <p:grpSpPr>
        <a:xfrm>
          <a:off x="0" y="0"/>
          <a:ext cx="0" cy="0"/>
          <a:chOff x="0" y="0"/>
          <a:chExt cx="0" cy="0"/>
        </a:xfrm>
      </p:grpSpPr>
      <p:sp>
        <p:nvSpPr>
          <p:cNvPr id="6" name="Picture Placeholder 3">
            <a:extLst>
              <a:ext uri="{FF2B5EF4-FFF2-40B4-BE49-F238E27FC236}">
                <a16:creationId xmlns:a16="http://schemas.microsoft.com/office/drawing/2014/main" id="{369042D0-5033-4541-ADD4-1239414CD9A6}"/>
              </a:ext>
            </a:extLst>
          </p:cNvPr>
          <p:cNvSpPr>
            <a:spLocks noGrp="1"/>
          </p:cNvSpPr>
          <p:nvPr>
            <p:ph type="pic" sz="quarter" idx="10"/>
          </p:nvPr>
        </p:nvSpPr>
        <p:spPr>
          <a:xfrm>
            <a:off x="7382576" y="0"/>
            <a:ext cx="4809423" cy="6858000"/>
          </a:xfrm>
          <a:solidFill>
            <a:schemeClr val="bg1"/>
          </a:solidFill>
        </p:spPr>
        <p:txBody>
          <a:bodyPr/>
          <a:lstStyle>
            <a:lvl1pPr marL="0" indent="0">
              <a:buNone/>
              <a:defRPr b="0" i="0"/>
            </a:lvl1pPr>
          </a:lstStyle>
          <a:p>
            <a:r>
              <a:rPr lang="en-US"/>
              <a:t>Click icon to add picture</a:t>
            </a:r>
            <a:endParaRPr lang="en-US" dirty="0"/>
          </a:p>
        </p:txBody>
      </p:sp>
      <p:pic>
        <p:nvPicPr>
          <p:cNvPr id="8" name="Picture 7">
            <a:extLst>
              <a:ext uri="{FF2B5EF4-FFF2-40B4-BE49-F238E27FC236}">
                <a16:creationId xmlns:a16="http://schemas.microsoft.com/office/drawing/2014/main" id="{AC60DD82-7D08-4341-9F2F-63E270194A7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57200" y="432458"/>
            <a:ext cx="3669716" cy="821317"/>
          </a:xfrm>
          <a:prstGeom prst="rect">
            <a:avLst/>
          </a:prstGeom>
        </p:spPr>
      </p:pic>
      <p:sp>
        <p:nvSpPr>
          <p:cNvPr id="9" name="Title 1">
            <a:extLst>
              <a:ext uri="{FF2B5EF4-FFF2-40B4-BE49-F238E27FC236}">
                <a16:creationId xmlns:a16="http://schemas.microsoft.com/office/drawing/2014/main" id="{5CCD451E-3EA3-664B-9CC7-0DF19F8203D9}"/>
              </a:ext>
            </a:extLst>
          </p:cNvPr>
          <p:cNvSpPr>
            <a:spLocks noGrp="1"/>
          </p:cNvSpPr>
          <p:nvPr>
            <p:ph type="ctrTitle" hasCustomPrompt="1"/>
          </p:nvPr>
        </p:nvSpPr>
        <p:spPr>
          <a:xfrm>
            <a:off x="457200" y="2732049"/>
            <a:ext cx="4125951" cy="1534997"/>
          </a:xfrm>
          <a:prstGeom prst="rect">
            <a:avLst/>
          </a:prstGeom>
        </p:spPr>
        <p:txBody>
          <a:bodyPr wrap="square" tIns="0" bIns="0" anchor="t" anchorCtr="0">
            <a:normAutofit/>
          </a:bodyPr>
          <a:lstStyle>
            <a:lvl1pPr algn="l">
              <a:defRPr sz="4000" b="1" i="0" cap="all" baseline="0">
                <a:solidFill>
                  <a:srgbClr val="003087"/>
                </a:solidFill>
                <a:latin typeface="Avenir Black" panose="02000503020000020003" pitchFamily="2" charset="0"/>
              </a:defRPr>
            </a:lvl1pPr>
          </a:lstStyle>
          <a:p>
            <a:r>
              <a:rPr lang="en-US" dirty="0"/>
              <a:t>Click to edit copy</a:t>
            </a:r>
          </a:p>
        </p:txBody>
      </p:sp>
      <p:sp>
        <p:nvSpPr>
          <p:cNvPr id="10" name="Subtitle 2">
            <a:extLst>
              <a:ext uri="{FF2B5EF4-FFF2-40B4-BE49-F238E27FC236}">
                <a16:creationId xmlns:a16="http://schemas.microsoft.com/office/drawing/2014/main" id="{943E6B3A-B824-CA4E-88FF-7DF6A608F033}"/>
              </a:ext>
            </a:extLst>
          </p:cNvPr>
          <p:cNvSpPr>
            <a:spLocks noGrp="1"/>
          </p:cNvSpPr>
          <p:nvPr>
            <p:ph type="subTitle" idx="1"/>
          </p:nvPr>
        </p:nvSpPr>
        <p:spPr>
          <a:xfrm>
            <a:off x="547154" y="4493941"/>
            <a:ext cx="4035998" cy="919346"/>
          </a:xfrm>
          <a:prstGeom prst="rect">
            <a:avLst/>
          </a:prstGeom>
        </p:spPr>
        <p:txBody>
          <a:bodyPr>
            <a:normAutofit/>
          </a:bodyPr>
          <a:lstStyle>
            <a:lvl1pPr marL="0" indent="0" algn="l">
              <a:buNone/>
              <a:defRPr sz="2800" baseline="0">
                <a:solidFill>
                  <a:srgbClr val="003087"/>
                </a:solidFill>
                <a:latin typeface="Avenir" panose="02000503020000020003"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013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Title Slide with Photo (Orange)">
    <p:spTree>
      <p:nvGrpSpPr>
        <p:cNvPr id="1" name=""/>
        <p:cNvGrpSpPr/>
        <p:nvPr/>
      </p:nvGrpSpPr>
      <p:grpSpPr>
        <a:xfrm>
          <a:off x="0" y="0"/>
          <a:ext cx="0" cy="0"/>
          <a:chOff x="0" y="0"/>
          <a:chExt cx="0" cy="0"/>
        </a:xfrm>
      </p:grpSpPr>
      <p:sp>
        <p:nvSpPr>
          <p:cNvPr id="6" name="Picture Placeholder 3">
            <a:extLst>
              <a:ext uri="{FF2B5EF4-FFF2-40B4-BE49-F238E27FC236}">
                <a16:creationId xmlns:a16="http://schemas.microsoft.com/office/drawing/2014/main" id="{369042D0-5033-4541-ADD4-1239414CD9A6}"/>
              </a:ext>
            </a:extLst>
          </p:cNvPr>
          <p:cNvSpPr>
            <a:spLocks noGrp="1"/>
          </p:cNvSpPr>
          <p:nvPr>
            <p:ph type="pic" sz="quarter" idx="10"/>
          </p:nvPr>
        </p:nvSpPr>
        <p:spPr>
          <a:xfrm>
            <a:off x="0" y="0"/>
            <a:ext cx="12192000" cy="4013735"/>
          </a:xfrm>
          <a:solidFill>
            <a:schemeClr val="bg1"/>
          </a:solidFill>
        </p:spPr>
        <p:txBody>
          <a:bodyPr/>
          <a:lstStyle>
            <a:lvl1pPr marL="0" indent="0">
              <a:buNone/>
              <a:defRPr b="0" i="0"/>
            </a:lvl1pPr>
          </a:lstStyle>
          <a:p>
            <a:r>
              <a:rPr lang="en-US"/>
              <a:t>Click icon to add picture</a:t>
            </a:r>
            <a:endParaRPr lang="en-US" dirty="0"/>
          </a:p>
        </p:txBody>
      </p:sp>
      <p:sp>
        <p:nvSpPr>
          <p:cNvPr id="10" name="Subtitle 2">
            <a:extLst>
              <a:ext uri="{FF2B5EF4-FFF2-40B4-BE49-F238E27FC236}">
                <a16:creationId xmlns:a16="http://schemas.microsoft.com/office/drawing/2014/main" id="{943E6B3A-B824-CA4E-88FF-7DF6A608F033}"/>
              </a:ext>
            </a:extLst>
          </p:cNvPr>
          <p:cNvSpPr>
            <a:spLocks noGrp="1"/>
          </p:cNvSpPr>
          <p:nvPr>
            <p:ph type="subTitle" idx="1"/>
          </p:nvPr>
        </p:nvSpPr>
        <p:spPr>
          <a:xfrm>
            <a:off x="402187" y="5510264"/>
            <a:ext cx="4035998" cy="770554"/>
          </a:xfrm>
          <a:prstGeom prst="rect">
            <a:avLst/>
          </a:prstGeom>
        </p:spPr>
        <p:txBody>
          <a:bodyPr>
            <a:normAutofit/>
          </a:bodyPr>
          <a:lstStyle>
            <a:lvl1pPr marL="0" indent="0" algn="l">
              <a:buNone/>
              <a:defRPr sz="1600" baseline="0">
                <a:solidFill>
                  <a:srgbClr val="003087"/>
                </a:solidFill>
                <a:latin typeface="Avenir" panose="02000503020000020003"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itle 1">
            <a:extLst>
              <a:ext uri="{FF2B5EF4-FFF2-40B4-BE49-F238E27FC236}">
                <a16:creationId xmlns:a16="http://schemas.microsoft.com/office/drawing/2014/main" id="{5CCD451E-3EA3-664B-9CC7-0DF19F8203D9}"/>
              </a:ext>
            </a:extLst>
          </p:cNvPr>
          <p:cNvSpPr>
            <a:spLocks noGrp="1"/>
          </p:cNvSpPr>
          <p:nvPr>
            <p:ph type="ctrTitle" hasCustomPrompt="1"/>
          </p:nvPr>
        </p:nvSpPr>
        <p:spPr>
          <a:xfrm>
            <a:off x="357210" y="4590918"/>
            <a:ext cx="4125951" cy="770553"/>
          </a:xfrm>
          <a:prstGeom prst="rect">
            <a:avLst/>
          </a:prstGeom>
        </p:spPr>
        <p:txBody>
          <a:bodyPr wrap="square" tIns="0" bIns="0" anchor="t" anchorCtr="0">
            <a:normAutofit/>
          </a:bodyPr>
          <a:lstStyle>
            <a:lvl1pPr algn="l">
              <a:defRPr sz="2800" b="0" i="0" cap="all" baseline="0">
                <a:solidFill>
                  <a:srgbClr val="003087"/>
                </a:solidFill>
                <a:latin typeface="Avenir" panose="02000503020000020003" pitchFamily="2" charset="0"/>
              </a:defRPr>
            </a:lvl1pPr>
          </a:lstStyle>
          <a:p>
            <a:r>
              <a:rPr lang="en-US" dirty="0"/>
              <a:t>Click to edit copy</a:t>
            </a:r>
          </a:p>
        </p:txBody>
      </p:sp>
    </p:spTree>
    <p:extLst>
      <p:ext uri="{BB962C8B-B14F-4D97-AF65-F5344CB8AC3E}">
        <p14:creationId xmlns:p14="http://schemas.microsoft.com/office/powerpoint/2010/main" val="2182785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7A350-A569-4D4A-A8C5-9F53139FA321}"/>
              </a:ext>
            </a:extLst>
          </p:cNvPr>
          <p:cNvSpPr>
            <a:spLocks noGrp="1"/>
          </p:cNvSpPr>
          <p:nvPr>
            <p:ph type="title"/>
          </p:nvPr>
        </p:nvSpPr>
        <p:spPr>
          <a:xfrm>
            <a:off x="838200" y="365125"/>
            <a:ext cx="10515600" cy="1325563"/>
          </a:xfrm>
          <a:prstGeom prst="rect">
            <a:avLst/>
          </a:prstGeom>
        </p:spPr>
        <p:txBody>
          <a:bodyPr>
            <a:normAutofit/>
          </a:bodyPr>
          <a:lstStyle>
            <a:lvl1pPr>
              <a:defRPr sz="3600" b="0" i="0">
                <a:solidFill>
                  <a:srgbClr val="003087"/>
                </a:solidFill>
              </a:defRPr>
            </a:lvl1pPr>
          </a:lstStyle>
          <a:p>
            <a:r>
              <a:rPr lang="en-US"/>
              <a:t>Click to edit Master title style</a:t>
            </a:r>
            <a:endParaRPr lang="en-US" dirty="0"/>
          </a:p>
        </p:txBody>
      </p:sp>
      <p:sp>
        <p:nvSpPr>
          <p:cNvPr id="5" name="Content Placeholder 2">
            <a:extLst>
              <a:ext uri="{FF2B5EF4-FFF2-40B4-BE49-F238E27FC236}">
                <a16:creationId xmlns:a16="http://schemas.microsoft.com/office/drawing/2014/main" id="{904DD360-C2B2-1A49-B668-FE02618F2B7F}"/>
              </a:ext>
            </a:extLst>
          </p:cNvPr>
          <p:cNvSpPr>
            <a:spLocks noGrp="1"/>
          </p:cNvSpPr>
          <p:nvPr>
            <p:ph idx="1"/>
          </p:nvPr>
        </p:nvSpPr>
        <p:spPr>
          <a:xfrm>
            <a:off x="838200" y="1825625"/>
            <a:ext cx="10515600" cy="4351338"/>
          </a:xfrm>
        </p:spPr>
        <p:txBody>
          <a:bodyPr/>
          <a:lstStyle>
            <a:lvl1pPr marL="0" indent="0">
              <a:buNone/>
              <a:defRPr sz="3200" b="0" i="0">
                <a:solidFill>
                  <a:srgbClr val="003087"/>
                </a:solidFill>
              </a:defRPr>
            </a:lvl1pPr>
            <a:lvl2pPr marL="9525" indent="0">
              <a:buNone/>
              <a:tabLst/>
              <a:defRPr sz="2800" b="0" i="0">
                <a:solidFill>
                  <a:srgbClr val="003087"/>
                </a:solidFill>
              </a:defRPr>
            </a:lvl2pPr>
            <a:lvl3pPr marL="9525" indent="0">
              <a:buNone/>
              <a:tabLst/>
              <a:defRPr sz="2800" b="0" i="0">
                <a:solidFill>
                  <a:srgbClr val="003087"/>
                </a:solidFill>
              </a:defRPr>
            </a:lvl3pPr>
            <a:lvl4pPr marL="9525" indent="0">
              <a:buNone/>
              <a:tabLst/>
              <a:defRPr sz="2400" b="0" i="0">
                <a:solidFill>
                  <a:srgbClr val="003087"/>
                </a:solidFill>
              </a:defRPr>
            </a:lvl4pPr>
            <a:lvl5pPr marL="9525" indent="0">
              <a:buNone/>
              <a:tabLst/>
              <a:defRPr sz="2400" b="0" i="0">
                <a:solidFill>
                  <a:srgbClr val="003087"/>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44781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9FBE8-57B1-984B-85C1-A3E9EEE3DDAE}"/>
              </a:ext>
            </a:extLst>
          </p:cNvPr>
          <p:cNvSpPr>
            <a:spLocks noGrp="1"/>
          </p:cNvSpPr>
          <p:nvPr>
            <p:ph type="title"/>
          </p:nvPr>
        </p:nvSpPr>
        <p:spPr>
          <a:xfrm>
            <a:off x="838200" y="365125"/>
            <a:ext cx="10515600" cy="1325563"/>
          </a:xfrm>
          <a:prstGeom prst="rect">
            <a:avLst/>
          </a:prstGeom>
        </p:spPr>
        <p:txBody>
          <a:bodyPr/>
          <a:lstStyle>
            <a:lvl1pPr>
              <a:defRPr b="0" i="0"/>
            </a:lvl1pPr>
          </a:lstStyle>
          <a:p>
            <a:r>
              <a:rPr lang="en-US"/>
              <a:t>Click to edit Master title style</a:t>
            </a:r>
            <a:endParaRPr lang="en-US" dirty="0"/>
          </a:p>
        </p:txBody>
      </p:sp>
      <p:sp>
        <p:nvSpPr>
          <p:cNvPr id="5" name="Content Placeholder 2">
            <a:extLst>
              <a:ext uri="{FF2B5EF4-FFF2-40B4-BE49-F238E27FC236}">
                <a16:creationId xmlns:a16="http://schemas.microsoft.com/office/drawing/2014/main" id="{E5067853-CEB1-FC44-B005-DDF70C5D1070}"/>
              </a:ext>
            </a:extLst>
          </p:cNvPr>
          <p:cNvSpPr>
            <a:spLocks noGrp="1"/>
          </p:cNvSpPr>
          <p:nvPr>
            <p:ph idx="1"/>
          </p:nvPr>
        </p:nvSpPr>
        <p:spPr>
          <a:xfrm>
            <a:off x="838200" y="1825625"/>
            <a:ext cx="10515600" cy="4351338"/>
          </a:xfrm>
          <a:prstGeom prst="rect">
            <a:avLst/>
          </a:prstGeom>
        </p:spPr>
        <p:txBody>
          <a:bodyPr/>
          <a:lstStyle>
            <a:lvl1pPr>
              <a:defRPr sz="3200" b="0" i="0"/>
            </a:lvl1pPr>
            <a:lvl2pPr>
              <a:defRPr sz="2800" b="0" i="0"/>
            </a:lvl2pPr>
            <a:lvl3pPr>
              <a:defRPr sz="2800" b="0" i="0"/>
            </a:lvl3pPr>
            <a:lvl4pPr>
              <a:defRPr sz="2400" b="0" i="0"/>
            </a:lvl4pPr>
            <a:lvl5pPr>
              <a:defRPr sz="2400" b="0" i="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60712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F407E-022E-794A-A444-D97BCE8B55BA}"/>
              </a:ext>
            </a:extLst>
          </p:cNvPr>
          <p:cNvSpPr>
            <a:spLocks noGrp="1"/>
          </p:cNvSpPr>
          <p:nvPr>
            <p:ph type="title"/>
          </p:nvPr>
        </p:nvSpPr>
        <p:spPr>
          <a:xfrm>
            <a:off x="838200" y="365125"/>
            <a:ext cx="10515600" cy="1325563"/>
          </a:xfrm>
          <a:prstGeom prst="rect">
            <a:avLst/>
          </a:prstGeom>
        </p:spPr>
        <p:txBody>
          <a:bodyPr/>
          <a:lstStyle>
            <a:lvl1pPr>
              <a:defRPr b="0" i="0"/>
            </a:lvl1pPr>
          </a:lstStyle>
          <a:p>
            <a:r>
              <a:rPr lang="en-US"/>
              <a:t>Click to edit Master title style</a:t>
            </a:r>
            <a:endParaRPr lang="en-US" dirty="0"/>
          </a:p>
        </p:txBody>
      </p:sp>
      <p:sp>
        <p:nvSpPr>
          <p:cNvPr id="7" name="Content Placeholder 2">
            <a:extLst>
              <a:ext uri="{FF2B5EF4-FFF2-40B4-BE49-F238E27FC236}">
                <a16:creationId xmlns:a16="http://schemas.microsoft.com/office/drawing/2014/main" id="{E5029A84-5503-7243-AB5C-33942C7CB20D}"/>
              </a:ext>
            </a:extLst>
          </p:cNvPr>
          <p:cNvSpPr>
            <a:spLocks noGrp="1"/>
          </p:cNvSpPr>
          <p:nvPr>
            <p:ph sz="half" idx="1"/>
          </p:nvPr>
        </p:nvSpPr>
        <p:spPr>
          <a:xfrm>
            <a:off x="838200" y="1825625"/>
            <a:ext cx="5181600" cy="4351338"/>
          </a:xfrm>
          <a:prstGeom prst="rect">
            <a:avLst/>
          </a:prstGeom>
        </p:spPr>
        <p:txBody>
          <a:bodyPr/>
          <a:lstStyle>
            <a:lvl1pPr>
              <a:defRPr b="0" i="0"/>
            </a:lvl1pPr>
            <a:lvl2pPr>
              <a:defRPr b="0" i="0"/>
            </a:lvl2pPr>
            <a:lvl3pPr>
              <a:defRPr b="0" i="0"/>
            </a:lvl3pPr>
            <a:lvl4pPr>
              <a:defRPr b="0" i="0"/>
            </a:lvl4pPr>
            <a:lvl5pPr>
              <a:defRPr b="0" i="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3">
            <a:extLst>
              <a:ext uri="{FF2B5EF4-FFF2-40B4-BE49-F238E27FC236}">
                <a16:creationId xmlns:a16="http://schemas.microsoft.com/office/drawing/2014/main" id="{8D58A4AA-3BBA-CD47-9E72-79747053069C}"/>
              </a:ext>
            </a:extLst>
          </p:cNvPr>
          <p:cNvSpPr>
            <a:spLocks noGrp="1"/>
          </p:cNvSpPr>
          <p:nvPr>
            <p:ph sz="half" idx="2"/>
          </p:nvPr>
        </p:nvSpPr>
        <p:spPr>
          <a:xfrm>
            <a:off x="6172200" y="1825625"/>
            <a:ext cx="5181600" cy="4351338"/>
          </a:xfrm>
          <a:prstGeom prst="rect">
            <a:avLst/>
          </a:prstGeom>
        </p:spPr>
        <p:txBody>
          <a:bodyPr/>
          <a:lstStyle>
            <a:lvl1pPr>
              <a:defRPr b="0" i="0"/>
            </a:lvl1pPr>
            <a:lvl2pPr>
              <a:defRPr b="0" i="0"/>
            </a:lvl2pPr>
            <a:lvl3pPr>
              <a:defRPr b="0" i="0"/>
            </a:lvl3pPr>
            <a:lvl4pPr>
              <a:defRPr b="0" i="0"/>
            </a:lvl4pPr>
            <a:lvl5pPr>
              <a:defRPr b="0" i="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44612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s with 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D03F8-3E42-A544-82DD-AA6A2FE1F2B7}"/>
              </a:ext>
            </a:extLst>
          </p:cNvPr>
          <p:cNvSpPr>
            <a:spLocks noGrp="1"/>
          </p:cNvSpPr>
          <p:nvPr>
            <p:ph type="title"/>
          </p:nvPr>
        </p:nvSpPr>
        <p:spPr>
          <a:xfrm>
            <a:off x="838200" y="365125"/>
            <a:ext cx="10515600" cy="1325563"/>
          </a:xfrm>
          <a:prstGeom prst="rect">
            <a:avLst/>
          </a:prstGeom>
        </p:spPr>
        <p:txBody>
          <a:bodyPr/>
          <a:lstStyle>
            <a:lvl1pPr>
              <a:defRPr b="0" i="0"/>
            </a:lvl1pPr>
          </a:lstStyle>
          <a:p>
            <a:r>
              <a:rPr lang="en-US"/>
              <a:t>Click to edit Master title style</a:t>
            </a:r>
            <a:endParaRPr lang="en-US" dirty="0"/>
          </a:p>
        </p:txBody>
      </p:sp>
      <p:sp>
        <p:nvSpPr>
          <p:cNvPr id="8" name="Text Placeholder 2">
            <a:extLst>
              <a:ext uri="{FF2B5EF4-FFF2-40B4-BE49-F238E27FC236}">
                <a16:creationId xmlns:a16="http://schemas.microsoft.com/office/drawing/2014/main" id="{292CCD6E-072F-2642-AB45-71658C90933B}"/>
              </a:ext>
            </a:extLst>
          </p:cNvPr>
          <p:cNvSpPr>
            <a:spLocks noGrp="1"/>
          </p:cNvSpPr>
          <p:nvPr>
            <p:ph type="body" idx="1"/>
          </p:nvPr>
        </p:nvSpPr>
        <p:spPr>
          <a:xfrm>
            <a:off x="839788" y="1825625"/>
            <a:ext cx="5157787" cy="731520"/>
          </a:xfrm>
          <a:prstGeom prst="rect">
            <a:avLst/>
          </a:prstGeom>
        </p:spPr>
        <p:txBody>
          <a:bodyPr anchor="b">
            <a:normAutofit/>
          </a:bodyPr>
          <a:lstStyle>
            <a:lvl1pPr marL="0" indent="0">
              <a:buNone/>
              <a:defRPr sz="2800" b="0" i="0">
                <a:solidFill>
                  <a:srgbClr val="003087"/>
                </a:solidFill>
                <a:latin typeface="Avenir Book" panose="02000503020000020003" pitchFamily="2" charset="0"/>
                <a:ea typeface="Avenir Book" panose="02000503020000020003" pitchFamily="2" charset="0"/>
                <a:cs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9" name="Content Placeholder 3">
            <a:extLst>
              <a:ext uri="{FF2B5EF4-FFF2-40B4-BE49-F238E27FC236}">
                <a16:creationId xmlns:a16="http://schemas.microsoft.com/office/drawing/2014/main" id="{FCF624C1-8860-7343-A9C7-D4AE6D946B8C}"/>
              </a:ext>
            </a:extLst>
          </p:cNvPr>
          <p:cNvSpPr>
            <a:spLocks noGrp="1"/>
          </p:cNvSpPr>
          <p:nvPr>
            <p:ph sz="half" idx="2"/>
          </p:nvPr>
        </p:nvSpPr>
        <p:spPr>
          <a:xfrm>
            <a:off x="839788" y="2651761"/>
            <a:ext cx="5157787" cy="3525202"/>
          </a:xfrm>
          <a:prstGeom prst="rect">
            <a:avLst/>
          </a:prstGeom>
        </p:spPr>
        <p:txBody>
          <a:bodyPr>
            <a:normAutofit/>
          </a:bodyPr>
          <a:lstStyle>
            <a:lvl1pPr>
              <a:defRPr sz="2800" b="0" i="0"/>
            </a:lvl1pPr>
            <a:lvl2pPr>
              <a:defRPr sz="2400" b="0" i="0"/>
            </a:lvl2pPr>
            <a:lvl3pPr>
              <a:defRPr sz="2400" b="0" i="0"/>
            </a:lvl3pPr>
            <a:lvl4pPr>
              <a:defRPr sz="2000" b="0" i="0"/>
            </a:lvl4pPr>
            <a:lvl5pPr>
              <a:defRPr sz="2000" b="0" i="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a:extLst>
              <a:ext uri="{FF2B5EF4-FFF2-40B4-BE49-F238E27FC236}">
                <a16:creationId xmlns:a16="http://schemas.microsoft.com/office/drawing/2014/main" id="{6F7A2362-C790-E647-BCBF-A98393C550A5}"/>
              </a:ext>
            </a:extLst>
          </p:cNvPr>
          <p:cNvSpPr>
            <a:spLocks noGrp="1"/>
          </p:cNvSpPr>
          <p:nvPr>
            <p:ph type="body" sz="quarter" idx="3"/>
          </p:nvPr>
        </p:nvSpPr>
        <p:spPr>
          <a:xfrm>
            <a:off x="6172200" y="1825625"/>
            <a:ext cx="5183188" cy="731520"/>
          </a:xfrm>
          <a:prstGeom prst="rect">
            <a:avLst/>
          </a:prstGeom>
        </p:spPr>
        <p:txBody>
          <a:bodyPr anchor="b">
            <a:normAutofit/>
          </a:bodyPr>
          <a:lstStyle>
            <a:lvl1pPr marL="0" indent="0">
              <a:buNone/>
              <a:defRPr sz="2800" b="0" i="0">
                <a:solidFill>
                  <a:srgbClr val="003087"/>
                </a:solidFill>
                <a:latin typeface="Avenir Book" panose="02000503020000020003" pitchFamily="2" charset="0"/>
                <a:ea typeface="Avenir Book" panose="02000503020000020003" pitchFamily="2" charset="0"/>
                <a:cs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5">
            <a:extLst>
              <a:ext uri="{FF2B5EF4-FFF2-40B4-BE49-F238E27FC236}">
                <a16:creationId xmlns:a16="http://schemas.microsoft.com/office/drawing/2014/main" id="{03FD1DC2-B954-A943-AD79-573CC1E41B48}"/>
              </a:ext>
            </a:extLst>
          </p:cNvPr>
          <p:cNvSpPr>
            <a:spLocks noGrp="1"/>
          </p:cNvSpPr>
          <p:nvPr>
            <p:ph sz="quarter" idx="4"/>
          </p:nvPr>
        </p:nvSpPr>
        <p:spPr>
          <a:xfrm>
            <a:off x="6172200" y="2651761"/>
            <a:ext cx="5183188" cy="3525202"/>
          </a:xfrm>
          <a:prstGeom prst="rect">
            <a:avLst/>
          </a:prstGeom>
        </p:spPr>
        <p:txBody>
          <a:bodyPr>
            <a:normAutofit/>
          </a:bodyPr>
          <a:lstStyle>
            <a:lvl1pPr>
              <a:defRPr sz="2800" b="0" i="0"/>
            </a:lvl1pPr>
            <a:lvl2pPr>
              <a:defRPr sz="2400" b="0" i="0"/>
            </a:lvl2pPr>
            <a:lvl3pPr>
              <a:defRPr sz="2400" b="0" i="0"/>
            </a:lvl3pPr>
            <a:lvl4pPr>
              <a:defRPr sz="2000" b="0" i="0"/>
            </a:lvl4pPr>
            <a:lvl5pPr>
              <a:defRPr sz="2000" b="0" i="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4615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9FBE8-57B1-984B-85C1-A3E9EEE3DDAE}"/>
              </a:ext>
            </a:extLst>
          </p:cNvPr>
          <p:cNvSpPr>
            <a:spLocks noGrp="1"/>
          </p:cNvSpPr>
          <p:nvPr>
            <p:ph type="title"/>
          </p:nvPr>
        </p:nvSpPr>
        <p:spPr>
          <a:xfrm>
            <a:off x="838200" y="365125"/>
            <a:ext cx="10515600" cy="1325563"/>
          </a:xfrm>
          <a:prstGeom prst="rect">
            <a:avLst/>
          </a:prstGeom>
        </p:spPr>
        <p:txBody>
          <a:bodyPr/>
          <a:lstStyle>
            <a:lvl1pPr>
              <a:defRPr b="0" i="0"/>
            </a:lvl1pPr>
          </a:lstStyle>
          <a:p>
            <a:r>
              <a:rPr lang="en-US"/>
              <a:t>Click to edit Master title style</a:t>
            </a:r>
            <a:endParaRPr lang="en-US" dirty="0"/>
          </a:p>
        </p:txBody>
      </p:sp>
      <p:sp>
        <p:nvSpPr>
          <p:cNvPr id="4" name="Table Placeholder 3">
            <a:extLst>
              <a:ext uri="{FF2B5EF4-FFF2-40B4-BE49-F238E27FC236}">
                <a16:creationId xmlns:a16="http://schemas.microsoft.com/office/drawing/2014/main" id="{3B3998B0-802F-B748-B5BA-6FE0D7471297}"/>
              </a:ext>
            </a:extLst>
          </p:cNvPr>
          <p:cNvSpPr>
            <a:spLocks noGrp="1"/>
          </p:cNvSpPr>
          <p:nvPr>
            <p:ph type="tbl" sz="quarter" idx="10"/>
          </p:nvPr>
        </p:nvSpPr>
        <p:spPr>
          <a:xfrm>
            <a:off x="841248" y="1828800"/>
            <a:ext cx="10515600" cy="4352544"/>
          </a:xfrm>
        </p:spPr>
        <p:txBody>
          <a:bodyPr/>
          <a:lstStyle>
            <a:lvl1pPr marL="0" indent="0">
              <a:buNone/>
              <a:defRPr b="0" i="0"/>
            </a:lvl1pPr>
          </a:lstStyle>
          <a:p>
            <a:r>
              <a:rPr lang="en-US"/>
              <a:t>Click icon to add table</a:t>
            </a:r>
            <a:endParaRPr lang="en-US" dirty="0"/>
          </a:p>
        </p:txBody>
      </p:sp>
    </p:spTree>
    <p:extLst>
      <p:ext uri="{BB962C8B-B14F-4D97-AF65-F5344CB8AC3E}">
        <p14:creationId xmlns:p14="http://schemas.microsoft.com/office/powerpoint/2010/main" val="165214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CBCC5045-1D03-7D4A-9807-27BCB241BDDB}"/>
              </a:ext>
            </a:extLst>
          </p:cNvPr>
          <p:cNvSpPr>
            <a:spLocks noGrp="1"/>
          </p:cNvSpPr>
          <p:nvPr>
            <p:ph type="body" idx="1"/>
          </p:nvPr>
        </p:nvSpPr>
        <p:spPr>
          <a:xfrm>
            <a:off x="838200" y="1825625"/>
            <a:ext cx="10515600" cy="4352544"/>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9" name="Straight Connector 3">
            <a:extLst>
              <a:ext uri="{FF2B5EF4-FFF2-40B4-BE49-F238E27FC236}">
                <a16:creationId xmlns:a16="http://schemas.microsoft.com/office/drawing/2014/main" id="{08139C9B-1722-DF45-9141-674D6389476B}"/>
              </a:ext>
            </a:extLst>
          </p:cNvPr>
          <p:cNvCxnSpPr>
            <a:cxnSpLocks/>
          </p:cNvCxnSpPr>
          <p:nvPr userDrawn="1"/>
        </p:nvCxnSpPr>
        <p:spPr>
          <a:xfrm>
            <a:off x="838200" y="6355845"/>
            <a:ext cx="10515600" cy="0"/>
          </a:xfrm>
          <a:prstGeom prst="line">
            <a:avLst/>
          </a:prstGeom>
          <a:ln>
            <a:solidFill>
              <a:srgbClr val="003087"/>
            </a:solidFill>
          </a:ln>
          <a:effectLst/>
        </p:spPr>
        <p:style>
          <a:lnRef idx="1">
            <a:schemeClr val="accent1"/>
          </a:lnRef>
          <a:fillRef idx="0">
            <a:schemeClr val="accent1"/>
          </a:fillRef>
          <a:effectRef idx="0">
            <a:schemeClr val="accent1"/>
          </a:effectRef>
          <a:fontRef idx="minor">
            <a:schemeClr val="tx1"/>
          </a:fontRef>
        </p:style>
      </p:cxnSp>
      <p:sp>
        <p:nvSpPr>
          <p:cNvPr id="11" name="TextBox 4">
            <a:extLst>
              <a:ext uri="{FF2B5EF4-FFF2-40B4-BE49-F238E27FC236}">
                <a16:creationId xmlns:a16="http://schemas.microsoft.com/office/drawing/2014/main" id="{B074448F-ECDF-DC44-9F43-FD59771C7B33}"/>
              </a:ext>
            </a:extLst>
          </p:cNvPr>
          <p:cNvSpPr txBox="1"/>
          <p:nvPr userDrawn="1"/>
        </p:nvSpPr>
        <p:spPr>
          <a:xfrm>
            <a:off x="838200" y="6355845"/>
            <a:ext cx="1919243" cy="365125"/>
          </a:xfrm>
          <a:prstGeom prst="rect">
            <a:avLst/>
          </a:prstGeom>
          <a:noFill/>
        </p:spPr>
        <p:txBody>
          <a:bodyPr wrap="none" lIns="0" rIns="0" rtlCol="0" anchor="ctr">
            <a:noAutofit/>
          </a:bodyPr>
          <a:lstStyle/>
          <a:p>
            <a:r>
              <a:rPr lang="en-US" sz="1100" b="0" i="0" dirty="0">
                <a:solidFill>
                  <a:srgbClr val="003087"/>
                </a:solidFill>
                <a:latin typeface="Sherman Serif Book" pitchFamily="2" charset="77"/>
                <a:ea typeface="Sherman Serif Book" pitchFamily="2" charset="77"/>
                <a:cs typeface="Verdana" panose="020B0604030504040204" pitchFamily="34" charset="0"/>
              </a:rPr>
              <a:t>Louisiana Tech University</a:t>
            </a:r>
          </a:p>
        </p:txBody>
      </p:sp>
      <p:sp>
        <p:nvSpPr>
          <p:cNvPr id="12" name="TextBox 5">
            <a:extLst>
              <a:ext uri="{FF2B5EF4-FFF2-40B4-BE49-F238E27FC236}">
                <a16:creationId xmlns:a16="http://schemas.microsoft.com/office/drawing/2014/main" id="{5617610D-C255-5549-8A79-A9BD2F9C5841}"/>
              </a:ext>
            </a:extLst>
          </p:cNvPr>
          <p:cNvSpPr txBox="1"/>
          <p:nvPr userDrawn="1"/>
        </p:nvSpPr>
        <p:spPr>
          <a:xfrm>
            <a:off x="9434557" y="6355845"/>
            <a:ext cx="1919243" cy="365125"/>
          </a:xfrm>
          <a:prstGeom prst="rect">
            <a:avLst/>
          </a:prstGeom>
          <a:noFill/>
        </p:spPr>
        <p:txBody>
          <a:bodyPr wrap="none" lIns="0" rIns="0" rtlCol="0" anchor="ctr">
            <a:noAutofit/>
          </a:bodyPr>
          <a:lstStyle/>
          <a:p>
            <a:pPr algn="r"/>
            <a:fld id="{9A343670-1D05-7C47-B2D6-B371475A4076}" type="slidenum">
              <a:rPr lang="en-US" sz="1000" b="0" i="0" smtClean="0">
                <a:solidFill>
                  <a:srgbClr val="003087"/>
                </a:solidFill>
                <a:latin typeface="Avenir Book" panose="02000503020000020003" pitchFamily="2" charset="0"/>
                <a:ea typeface="Sherman Sans Book" pitchFamily="2" charset="77"/>
                <a:cs typeface="Verdana" panose="020B0604030504040204" pitchFamily="34" charset="0"/>
              </a:rPr>
              <a:t>‹#›</a:t>
            </a:fld>
            <a:endParaRPr lang="en-US" sz="1000" b="0" i="0" dirty="0">
              <a:solidFill>
                <a:srgbClr val="003087"/>
              </a:solidFill>
              <a:latin typeface="Avenir Book" panose="02000503020000020003" pitchFamily="2" charset="0"/>
              <a:ea typeface="Sherman Sans Book" pitchFamily="2" charset="77"/>
              <a:cs typeface="Verdana" panose="020B0604030504040204" pitchFamily="34" charset="0"/>
            </a:endParaRPr>
          </a:p>
        </p:txBody>
      </p:sp>
      <p:sp>
        <p:nvSpPr>
          <p:cNvPr id="2" name="Title Placeholder 1">
            <a:extLst>
              <a:ext uri="{FF2B5EF4-FFF2-40B4-BE49-F238E27FC236}">
                <a16:creationId xmlns:a16="http://schemas.microsoft.com/office/drawing/2014/main" id="{1844A096-1C6D-2A4A-9C43-2171800704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668965934"/>
      </p:ext>
    </p:extLst>
  </p:cSld>
  <p:clrMap bg1="lt1" tx1="dk1" bg2="lt2" tx2="dk2" accent1="accent1" accent2="accent2" accent3="accent3" accent4="accent4" accent5="accent5" accent6="accent6" hlink="hlink" folHlink="folHlink"/>
  <p:sldLayoutIdLst>
    <p:sldLayoutId id="2147483680" r:id="rId1"/>
    <p:sldLayoutId id="2147483664" r:id="rId2"/>
    <p:sldLayoutId id="2147483666" r:id="rId3"/>
    <p:sldLayoutId id="2147483678" r:id="rId4"/>
    <p:sldLayoutId id="2147483671" r:id="rId5"/>
    <p:sldLayoutId id="2147483650" r:id="rId6"/>
    <p:sldLayoutId id="2147483652" r:id="rId7"/>
    <p:sldLayoutId id="2147483653" r:id="rId8"/>
    <p:sldLayoutId id="2147483672" r:id="rId9"/>
    <p:sldLayoutId id="2147483655" r:id="rId10"/>
    <p:sldLayoutId id="2147483654" r:id="rId11"/>
    <p:sldLayoutId id="2147483673" r:id="rId12"/>
    <p:sldLayoutId id="2147483694" r:id="rId13"/>
  </p:sldLayoutIdLst>
  <p:txStyles>
    <p:titleStyle>
      <a:lvl1pPr algn="l" defTabSz="914400" rtl="0" eaLnBrk="1" latinLnBrk="0" hangingPunct="1">
        <a:lnSpc>
          <a:spcPct val="90000"/>
        </a:lnSpc>
        <a:spcBef>
          <a:spcPct val="0"/>
        </a:spcBef>
        <a:buNone/>
        <a:defRPr sz="3600" b="0" i="0" kern="1200">
          <a:solidFill>
            <a:srgbClr val="003087"/>
          </a:solidFill>
          <a:latin typeface="Avenir Book" panose="02000503020000020003" pitchFamily="2" charset="0"/>
          <a:ea typeface="Avenir Book" panose="02000503020000020003" pitchFamily="2" charset="0"/>
          <a:cs typeface="Verdana" panose="020B0604030504040204" pitchFamily="34" charset="0"/>
        </a:defRPr>
      </a:lvl1pPr>
    </p:titleStyle>
    <p:bodyStyle>
      <a:lvl1pPr marL="228600" indent="-228600" algn="l" defTabSz="914400" rtl="0" eaLnBrk="1" latinLnBrk="0" hangingPunct="1">
        <a:lnSpc>
          <a:spcPct val="90000"/>
        </a:lnSpc>
        <a:spcBef>
          <a:spcPts val="0"/>
        </a:spcBef>
        <a:spcAft>
          <a:spcPts val="1200"/>
        </a:spcAft>
        <a:buClr>
          <a:srgbClr val="003087"/>
        </a:buClr>
        <a:buFont typeface="Arial" panose="020B0604020202020204" pitchFamily="34" charset="0"/>
        <a:buChar char="•"/>
        <a:defRPr sz="3200" b="0" i="0" kern="1200">
          <a:solidFill>
            <a:srgbClr val="003087"/>
          </a:solidFill>
          <a:latin typeface="Avenir Book" panose="02000503020000020003" pitchFamily="2" charset="0"/>
          <a:ea typeface="Avenir Book" panose="02000503020000020003" pitchFamily="2" charset="0"/>
          <a:cs typeface="Verdana" panose="020B0604030504040204" pitchFamily="34" charset="0"/>
        </a:defRPr>
      </a:lvl1pPr>
      <a:lvl2pPr marL="685800" indent="-228600" algn="l" defTabSz="914400" rtl="0" eaLnBrk="1" latinLnBrk="0" hangingPunct="1">
        <a:lnSpc>
          <a:spcPct val="90000"/>
        </a:lnSpc>
        <a:spcBef>
          <a:spcPts val="0"/>
        </a:spcBef>
        <a:spcAft>
          <a:spcPts val="1200"/>
        </a:spcAft>
        <a:buClr>
          <a:srgbClr val="003087"/>
        </a:buClr>
        <a:buFont typeface="System Font Regular"/>
        <a:buChar char="–"/>
        <a:defRPr sz="2800" b="0" i="0" kern="1200">
          <a:solidFill>
            <a:srgbClr val="003087"/>
          </a:solidFill>
          <a:latin typeface="Avenir Book" panose="02000503020000020003" pitchFamily="2" charset="0"/>
          <a:ea typeface="Avenir Book" panose="02000503020000020003" pitchFamily="2" charset="0"/>
          <a:cs typeface="Verdana" panose="020B0604030504040204" pitchFamily="34" charset="0"/>
        </a:defRPr>
      </a:lvl2pPr>
      <a:lvl3pPr marL="1143000" indent="-228600" algn="l" defTabSz="914400" rtl="0" eaLnBrk="1" latinLnBrk="0" hangingPunct="1">
        <a:lnSpc>
          <a:spcPct val="90000"/>
        </a:lnSpc>
        <a:spcBef>
          <a:spcPts val="0"/>
        </a:spcBef>
        <a:spcAft>
          <a:spcPts val="1200"/>
        </a:spcAft>
        <a:buClr>
          <a:srgbClr val="003087"/>
        </a:buClr>
        <a:buFont typeface="Wingdings" pitchFamily="2" charset="2"/>
        <a:buChar char="§"/>
        <a:defRPr sz="2800" b="0" i="0" kern="1200">
          <a:solidFill>
            <a:srgbClr val="003087"/>
          </a:solidFill>
          <a:latin typeface="Avenir Book" panose="02000503020000020003" pitchFamily="2" charset="0"/>
          <a:ea typeface="Avenir Book" panose="02000503020000020003" pitchFamily="2" charset="0"/>
          <a:cs typeface="Verdana" panose="020B0604030504040204" pitchFamily="34" charset="0"/>
        </a:defRPr>
      </a:lvl3pPr>
      <a:lvl4pPr marL="1600200" indent="-228600" algn="l" defTabSz="914400" rtl="0" eaLnBrk="1" latinLnBrk="0" hangingPunct="1">
        <a:lnSpc>
          <a:spcPct val="90000"/>
        </a:lnSpc>
        <a:spcBef>
          <a:spcPts val="0"/>
        </a:spcBef>
        <a:spcAft>
          <a:spcPts val="1200"/>
        </a:spcAft>
        <a:buClr>
          <a:srgbClr val="003087"/>
        </a:buClr>
        <a:buFont typeface="System Font Regular"/>
        <a:buChar char="–"/>
        <a:defRPr sz="2400" b="0" i="0" kern="1200">
          <a:solidFill>
            <a:srgbClr val="003087"/>
          </a:solidFill>
          <a:latin typeface="Avenir Book" panose="02000503020000020003" pitchFamily="2" charset="0"/>
          <a:ea typeface="Avenir Book" panose="02000503020000020003" pitchFamily="2" charset="0"/>
          <a:cs typeface="Verdana" panose="020B0604030504040204" pitchFamily="34" charset="0"/>
        </a:defRPr>
      </a:lvl4pPr>
      <a:lvl5pPr marL="2057400" indent="-228600" algn="l" defTabSz="914400" rtl="0" eaLnBrk="1" latinLnBrk="0" hangingPunct="1">
        <a:lnSpc>
          <a:spcPct val="90000"/>
        </a:lnSpc>
        <a:spcBef>
          <a:spcPts val="0"/>
        </a:spcBef>
        <a:spcAft>
          <a:spcPts val="1200"/>
        </a:spcAft>
        <a:buClr>
          <a:srgbClr val="003087"/>
        </a:buClr>
        <a:buFont typeface="Arial" panose="020B0604020202020204" pitchFamily="34" charset="0"/>
        <a:buChar char="•"/>
        <a:defRPr sz="2400" b="0" i="0" kern="1200">
          <a:solidFill>
            <a:srgbClr val="003087"/>
          </a:solidFill>
          <a:latin typeface="Avenir Book" panose="02000503020000020003" pitchFamily="2" charset="0"/>
          <a:ea typeface="Avenir Book" panose="02000503020000020003" pitchFamily="2"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support.office.com/en-us/article/make-your-powerpoint-presentations-accessible-to-people-with-disabilities-6f7772b2-2f33-4bd2-8ca7-dae3b2b3ef25#PickTab=Windows"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www.w3.org/TR/WCAG20/" TargetMode="External"/><Relationship Id="rId2" Type="http://schemas.openxmlformats.org/officeDocument/2006/relationships/hyperlink" Target="https://colorable.jxnblk.com/ffffff/d44500"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EEB67-DFAB-2749-8480-5819E26BA5F8}"/>
              </a:ext>
            </a:extLst>
          </p:cNvPr>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3600" b="0" i="0" kern="1200">
                <a:solidFill>
                  <a:srgbClr val="003087"/>
                </a:solidFill>
                <a:latin typeface="Avenir Book" panose="02000503020000020003" pitchFamily="2" charset="0"/>
                <a:ea typeface="Avenir Book" panose="02000503020000020003" pitchFamily="2" charset="0"/>
                <a:cs typeface="Verdana" panose="020B0604030504040204" pitchFamily="34" charset="0"/>
              </a:defRPr>
            </a:lvl1pPr>
          </a:lstStyle>
          <a:p>
            <a:r>
              <a:rPr lang="en-US"/>
              <a:t>Recommendations</a:t>
            </a:r>
            <a:endParaRPr lang="en-US" dirty="0"/>
          </a:p>
        </p:txBody>
      </p:sp>
      <p:sp>
        <p:nvSpPr>
          <p:cNvPr id="3" name="Content Placeholder 2">
            <a:extLst>
              <a:ext uri="{FF2B5EF4-FFF2-40B4-BE49-F238E27FC236}">
                <a16:creationId xmlns:a16="http://schemas.microsoft.com/office/drawing/2014/main" id="{CF013F8B-88DC-F144-94F4-4D1AA9E74EE5}"/>
              </a:ext>
            </a:extLst>
          </p:cNvPr>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0"/>
              </a:spcBef>
              <a:spcAft>
                <a:spcPts val="1200"/>
              </a:spcAft>
              <a:buClr>
                <a:srgbClr val="003087"/>
              </a:buClr>
              <a:buFont typeface="Arial" panose="020B0604020202020204" pitchFamily="34" charset="0"/>
              <a:buChar char="•"/>
              <a:defRPr sz="3200" b="0" i="0" kern="1200">
                <a:solidFill>
                  <a:srgbClr val="003087"/>
                </a:solidFill>
                <a:latin typeface="Avenir Book" panose="02000503020000020003" pitchFamily="2" charset="0"/>
                <a:ea typeface="Avenir Book" panose="02000503020000020003" pitchFamily="2" charset="0"/>
                <a:cs typeface="Verdana" panose="020B0604030504040204" pitchFamily="34" charset="0"/>
              </a:defRPr>
            </a:lvl1pPr>
            <a:lvl2pPr marL="685800" indent="-228600" algn="l" defTabSz="914400" rtl="0" eaLnBrk="1" latinLnBrk="0" hangingPunct="1">
              <a:lnSpc>
                <a:spcPct val="90000"/>
              </a:lnSpc>
              <a:spcBef>
                <a:spcPts val="0"/>
              </a:spcBef>
              <a:spcAft>
                <a:spcPts val="1200"/>
              </a:spcAft>
              <a:buClr>
                <a:srgbClr val="003087"/>
              </a:buClr>
              <a:buFont typeface="System Font Regular"/>
              <a:buChar char="–"/>
              <a:defRPr sz="2800" b="0" i="0" kern="1200">
                <a:solidFill>
                  <a:srgbClr val="003087"/>
                </a:solidFill>
                <a:latin typeface="Avenir Book" panose="02000503020000020003" pitchFamily="2" charset="0"/>
                <a:ea typeface="Avenir Book" panose="02000503020000020003" pitchFamily="2" charset="0"/>
                <a:cs typeface="Verdana" panose="020B0604030504040204" pitchFamily="34" charset="0"/>
              </a:defRPr>
            </a:lvl2pPr>
            <a:lvl3pPr marL="1143000" indent="-228600" algn="l" defTabSz="914400" rtl="0" eaLnBrk="1" latinLnBrk="0" hangingPunct="1">
              <a:lnSpc>
                <a:spcPct val="90000"/>
              </a:lnSpc>
              <a:spcBef>
                <a:spcPts val="0"/>
              </a:spcBef>
              <a:spcAft>
                <a:spcPts val="1200"/>
              </a:spcAft>
              <a:buClr>
                <a:srgbClr val="003087"/>
              </a:buClr>
              <a:buFont typeface="Wingdings" pitchFamily="2" charset="2"/>
              <a:buChar char="§"/>
              <a:defRPr sz="2800" b="0" i="0" kern="1200">
                <a:solidFill>
                  <a:srgbClr val="003087"/>
                </a:solidFill>
                <a:latin typeface="Avenir Book" panose="02000503020000020003" pitchFamily="2" charset="0"/>
                <a:ea typeface="Avenir Book" panose="02000503020000020003" pitchFamily="2" charset="0"/>
                <a:cs typeface="Verdana" panose="020B0604030504040204" pitchFamily="34" charset="0"/>
              </a:defRPr>
            </a:lvl3pPr>
            <a:lvl4pPr marL="1600200" indent="-228600" algn="l" defTabSz="914400" rtl="0" eaLnBrk="1" latinLnBrk="0" hangingPunct="1">
              <a:lnSpc>
                <a:spcPct val="90000"/>
              </a:lnSpc>
              <a:spcBef>
                <a:spcPts val="0"/>
              </a:spcBef>
              <a:spcAft>
                <a:spcPts val="1200"/>
              </a:spcAft>
              <a:buClr>
                <a:srgbClr val="003087"/>
              </a:buClr>
              <a:buFont typeface="System Font Regular"/>
              <a:buChar char="–"/>
              <a:defRPr sz="2400" b="0" i="0" kern="1200">
                <a:solidFill>
                  <a:srgbClr val="003087"/>
                </a:solidFill>
                <a:latin typeface="Avenir Book" panose="02000503020000020003" pitchFamily="2" charset="0"/>
                <a:ea typeface="Avenir Book" panose="02000503020000020003" pitchFamily="2" charset="0"/>
                <a:cs typeface="Verdana" panose="020B0604030504040204" pitchFamily="34" charset="0"/>
              </a:defRPr>
            </a:lvl4pPr>
            <a:lvl5pPr marL="2057400" indent="-228600" algn="l" defTabSz="914400" rtl="0" eaLnBrk="1" latinLnBrk="0" hangingPunct="1">
              <a:lnSpc>
                <a:spcPct val="90000"/>
              </a:lnSpc>
              <a:spcBef>
                <a:spcPts val="0"/>
              </a:spcBef>
              <a:spcAft>
                <a:spcPts val="1200"/>
              </a:spcAft>
              <a:buClr>
                <a:srgbClr val="003087"/>
              </a:buClr>
              <a:buFont typeface="Arial" panose="020B0604020202020204" pitchFamily="34" charset="0"/>
              <a:buChar char="•"/>
              <a:defRPr sz="2400" b="0" i="0" kern="1200">
                <a:solidFill>
                  <a:srgbClr val="003087"/>
                </a:solidFill>
                <a:latin typeface="Avenir Book" panose="02000503020000020003" pitchFamily="2" charset="0"/>
                <a:ea typeface="Avenir Book" panose="02000503020000020003" pitchFamily="2"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sz="1800" dirty="0"/>
              <a:t>The first five slides (1-5) are meant to be an introduction to color accessibility and appropriate usage. These five slides can be deleted. </a:t>
            </a:r>
          </a:p>
          <a:p>
            <a:pPr marL="342900" indent="-342900"/>
            <a:r>
              <a:rPr lang="en-US" sz="1800" dirty="0"/>
              <a:t>The remaining slides </a:t>
            </a:r>
            <a:r>
              <a:rPr lang="en-US" sz="1800"/>
              <a:t>(6-11) </a:t>
            </a:r>
            <a:r>
              <a:rPr lang="en-US" sz="1800" dirty="0"/>
              <a:t>are examples on how the templates can be used. Any slides that aren’t used should be deleted.</a:t>
            </a:r>
          </a:p>
          <a:p>
            <a:pPr marL="342900" indent="-342900"/>
            <a:r>
              <a:rPr lang="en-US" sz="1800" dirty="0"/>
              <a:t>All slide design templates are available through the Layout menu. </a:t>
            </a:r>
          </a:p>
          <a:p>
            <a:pPr marL="342900" indent="-342900"/>
            <a:r>
              <a:rPr lang="en-US" sz="1800" dirty="0"/>
              <a:t>We have setup our brand colors as the theme colors for the template. Please use our brand colors exclusively in your presentation. </a:t>
            </a:r>
          </a:p>
          <a:p>
            <a:pPr marL="342900" indent="-342900"/>
            <a:r>
              <a:rPr lang="en-US" sz="1800" dirty="0"/>
              <a:t>If the presentation will be made available for view or download online, the creator should ensure the presentation meets accessibility standards. Please refer to Microsoft’s guide on how to make your presentation accessible by clicking </a:t>
            </a:r>
            <a:r>
              <a:rPr lang="en-US" sz="1800" dirty="0">
                <a:solidFill>
                  <a:srgbClr val="CB333B"/>
                </a:solidFill>
                <a:hlinkClick r:id="rId2">
                  <a:extLst>
                    <a:ext uri="{A12FA001-AC4F-418D-AE19-62706E023703}">
                      <ahyp:hlinkClr xmlns:ahyp="http://schemas.microsoft.com/office/drawing/2018/hyperlinkcolor" val="tx"/>
                    </a:ext>
                  </a:extLst>
                </a:hlinkClick>
              </a:rPr>
              <a:t>here</a:t>
            </a:r>
            <a:r>
              <a:rPr lang="en-US" sz="1800" dirty="0"/>
              <a:t>. Also refer to slide 2-5 for more information. </a:t>
            </a:r>
          </a:p>
          <a:p>
            <a:pPr marL="342900" indent="-342900"/>
            <a:r>
              <a:rPr lang="en-US" sz="1800" dirty="0"/>
              <a:t>If you have questions regarding the visual identity of Louisiana Tech University, please contact University Communications at extension 4854.</a:t>
            </a:r>
          </a:p>
        </p:txBody>
      </p:sp>
      <p:sp>
        <p:nvSpPr>
          <p:cNvPr id="4" name="Rectangle 3">
            <a:extLst>
              <a:ext uri="{FF2B5EF4-FFF2-40B4-BE49-F238E27FC236}">
                <a16:creationId xmlns:a16="http://schemas.microsoft.com/office/drawing/2014/main" id="{349E16D9-688D-7341-A057-87B55003737D}"/>
              </a:ext>
            </a:extLst>
          </p:cNvPr>
          <p:cNvSpPr/>
          <p:nvPr/>
        </p:nvSpPr>
        <p:spPr>
          <a:xfrm>
            <a:off x="6408549" y="673963"/>
            <a:ext cx="4945251" cy="830997"/>
          </a:xfrm>
          <a:prstGeom prst="rect">
            <a:avLst/>
          </a:prstGeom>
        </p:spPr>
        <p:txBody>
          <a:bodyPr wrap="square" lIns="0">
            <a:spAutoFit/>
          </a:bodyPr>
          <a:lstStyle/>
          <a:p>
            <a:r>
              <a:rPr lang="en-US" sz="2400" spc="20" dirty="0">
                <a:solidFill>
                  <a:srgbClr val="CB333B"/>
                </a:solidFill>
                <a:latin typeface="Avenir Book" panose="02000503020000020003" pitchFamily="2" charset="0"/>
                <a:ea typeface="Sherman Sans" pitchFamily="2" charset="77"/>
                <a:cs typeface="Verdana" panose="020B0604030504040204" pitchFamily="34" charset="0"/>
              </a:rPr>
              <a:t>*For informational purposes only.</a:t>
            </a:r>
            <a:br>
              <a:rPr lang="en-US" sz="2400" spc="20" dirty="0">
                <a:solidFill>
                  <a:srgbClr val="CB333B"/>
                </a:solidFill>
                <a:latin typeface="Avenir Book" panose="02000503020000020003" pitchFamily="2" charset="0"/>
                <a:ea typeface="Sherman Sans" pitchFamily="2" charset="77"/>
                <a:cs typeface="Verdana" panose="020B0604030504040204" pitchFamily="34" charset="0"/>
              </a:rPr>
            </a:br>
            <a:r>
              <a:rPr lang="en-US" sz="2400" spc="20" dirty="0">
                <a:solidFill>
                  <a:srgbClr val="CB333B"/>
                </a:solidFill>
                <a:latin typeface="Avenir Book" panose="02000503020000020003" pitchFamily="2" charset="0"/>
                <a:ea typeface="Sherman Sans" pitchFamily="2" charset="77"/>
                <a:cs typeface="Verdana" panose="020B0604030504040204" pitchFamily="34" charset="0"/>
              </a:rPr>
              <a:t>  Delete slides 1-5 after reading.</a:t>
            </a:r>
          </a:p>
        </p:txBody>
      </p:sp>
    </p:spTree>
    <p:extLst>
      <p:ext uri="{BB962C8B-B14F-4D97-AF65-F5344CB8AC3E}">
        <p14:creationId xmlns:p14="http://schemas.microsoft.com/office/powerpoint/2010/main" val="26709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BB5AE-5997-A54D-ABE1-E15371E5C2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488BBE-AC3C-9442-8569-EE12B4BBAAC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098470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B7D8C-E4EB-5B4B-95B2-102817E38805}"/>
              </a:ext>
            </a:extLst>
          </p:cNvPr>
          <p:cNvSpPr>
            <a:spLocks noGrp="1"/>
          </p:cNvSpPr>
          <p:nvPr>
            <p:ph type="title"/>
          </p:nvPr>
        </p:nvSpPr>
        <p:spPr/>
        <p:txBody>
          <a:bodyPr/>
          <a:lstStyle/>
          <a:p>
            <a:r>
              <a:rPr lang="en-US" dirty="0"/>
              <a:t>CLOSING TEXT</a:t>
            </a:r>
          </a:p>
        </p:txBody>
      </p:sp>
      <p:sp>
        <p:nvSpPr>
          <p:cNvPr id="3" name="Subtitle 2">
            <a:extLst>
              <a:ext uri="{FF2B5EF4-FFF2-40B4-BE49-F238E27FC236}">
                <a16:creationId xmlns:a16="http://schemas.microsoft.com/office/drawing/2014/main" id="{79D5BA94-A9E0-D640-8D32-1ACDBCC7196F}"/>
              </a:ext>
            </a:extLst>
          </p:cNvPr>
          <p:cNvSpPr>
            <a:spLocks noGrp="1"/>
          </p:cNvSpPr>
          <p:nvPr>
            <p:ph type="subTitle" idx="4294967295"/>
          </p:nvPr>
        </p:nvSpPr>
        <p:spPr>
          <a:xfrm>
            <a:off x="746924" y="3646011"/>
            <a:ext cx="6408256" cy="2010254"/>
          </a:xfrm>
        </p:spPr>
        <p:txBody>
          <a:bodyPr>
            <a:normAutofit/>
          </a:bodyPr>
          <a:lstStyle/>
          <a:p>
            <a:pPr marL="0" indent="0">
              <a:lnSpc>
                <a:spcPct val="100000"/>
              </a:lnSpc>
              <a:buNone/>
            </a:pPr>
            <a:r>
              <a:rPr lang="en-US" dirty="0"/>
              <a:t>Your name</a:t>
            </a:r>
          </a:p>
          <a:p>
            <a:pPr marL="0" indent="0">
              <a:lnSpc>
                <a:spcPct val="100000"/>
              </a:lnSpc>
              <a:buNone/>
            </a:pPr>
            <a:r>
              <a:rPr lang="en-US" dirty="0"/>
              <a:t>Your title</a:t>
            </a:r>
          </a:p>
          <a:p>
            <a:pPr marL="0" indent="0">
              <a:lnSpc>
                <a:spcPct val="100000"/>
              </a:lnSpc>
              <a:buNone/>
            </a:pPr>
            <a:r>
              <a:rPr lang="en-US" dirty="0"/>
              <a:t>Your contact information</a:t>
            </a:r>
          </a:p>
        </p:txBody>
      </p:sp>
    </p:spTree>
    <p:extLst>
      <p:ext uri="{BB962C8B-B14F-4D97-AF65-F5344CB8AC3E}">
        <p14:creationId xmlns:p14="http://schemas.microsoft.com/office/powerpoint/2010/main" val="1265202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402D7-3224-AB48-849C-824CBFF91365}"/>
              </a:ext>
            </a:extLst>
          </p:cNvPr>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3600" b="0" i="0" kern="1200">
                <a:solidFill>
                  <a:srgbClr val="003087"/>
                </a:solidFill>
                <a:latin typeface="Avenir Book" panose="02000503020000020003" pitchFamily="2" charset="0"/>
                <a:ea typeface="Avenir Book" panose="02000503020000020003" pitchFamily="2" charset="0"/>
                <a:cs typeface="Verdana" panose="020B0604030504040204" pitchFamily="34" charset="0"/>
              </a:defRPr>
            </a:lvl1pPr>
          </a:lstStyle>
          <a:p>
            <a:r>
              <a:rPr lang="en-US"/>
              <a:t>Accessibility</a:t>
            </a:r>
            <a:endParaRPr lang="en-US" dirty="0"/>
          </a:p>
        </p:txBody>
      </p:sp>
      <p:sp>
        <p:nvSpPr>
          <p:cNvPr id="3" name="Content Placeholder 2">
            <a:extLst>
              <a:ext uri="{FF2B5EF4-FFF2-40B4-BE49-F238E27FC236}">
                <a16:creationId xmlns:a16="http://schemas.microsoft.com/office/drawing/2014/main" id="{8DEEF323-E787-A64C-835D-65DEFE9D346D}"/>
              </a:ext>
            </a:extLst>
          </p:cNvPr>
          <p:cNvSpPr txBox="1">
            <a:spLocks/>
          </p:cNvSpPr>
          <p:nvPr/>
        </p:nvSpPr>
        <p:spPr>
          <a:xfrm>
            <a:off x="838200" y="1825625"/>
            <a:ext cx="9385300" cy="4351338"/>
          </a:xfrm>
          <a:prstGeom prst="rect">
            <a:avLst/>
          </a:prstGeom>
          <a:ln>
            <a:noFill/>
          </a:ln>
        </p:spPr>
        <p:txBody>
          <a:bodyPr>
            <a:normAutofit/>
          </a:bodyPr>
          <a:lstStyle>
            <a:lvl1pPr marL="228600" indent="-228600" algn="l" defTabSz="914400" rtl="0" eaLnBrk="1" latinLnBrk="0" hangingPunct="1">
              <a:lnSpc>
                <a:spcPct val="90000"/>
              </a:lnSpc>
              <a:spcBef>
                <a:spcPts val="0"/>
              </a:spcBef>
              <a:spcAft>
                <a:spcPts val="1200"/>
              </a:spcAft>
              <a:buClr>
                <a:srgbClr val="003087"/>
              </a:buClr>
              <a:buFont typeface="Arial" panose="020B0604020202020204" pitchFamily="34" charset="0"/>
              <a:buChar char="•"/>
              <a:defRPr sz="3200" b="0" i="0" kern="1200">
                <a:solidFill>
                  <a:srgbClr val="003087"/>
                </a:solidFill>
                <a:latin typeface="Avenir Book" panose="02000503020000020003" pitchFamily="2" charset="0"/>
                <a:ea typeface="Avenir Book" panose="02000503020000020003" pitchFamily="2" charset="0"/>
                <a:cs typeface="Verdana" panose="020B0604030504040204" pitchFamily="34" charset="0"/>
              </a:defRPr>
            </a:lvl1pPr>
            <a:lvl2pPr marL="685800" indent="-228600" algn="l" defTabSz="914400" rtl="0" eaLnBrk="1" latinLnBrk="0" hangingPunct="1">
              <a:lnSpc>
                <a:spcPct val="90000"/>
              </a:lnSpc>
              <a:spcBef>
                <a:spcPts val="0"/>
              </a:spcBef>
              <a:spcAft>
                <a:spcPts val="1200"/>
              </a:spcAft>
              <a:buClr>
                <a:srgbClr val="003087"/>
              </a:buClr>
              <a:buFont typeface="System Font Regular"/>
              <a:buChar char="–"/>
              <a:defRPr sz="2800" b="0" i="0" kern="1200">
                <a:solidFill>
                  <a:srgbClr val="003087"/>
                </a:solidFill>
                <a:latin typeface="Avenir Book" panose="02000503020000020003" pitchFamily="2" charset="0"/>
                <a:ea typeface="Avenir Book" panose="02000503020000020003" pitchFamily="2" charset="0"/>
                <a:cs typeface="Verdana" panose="020B0604030504040204" pitchFamily="34" charset="0"/>
              </a:defRPr>
            </a:lvl2pPr>
            <a:lvl3pPr marL="1143000" indent="-228600" algn="l" defTabSz="914400" rtl="0" eaLnBrk="1" latinLnBrk="0" hangingPunct="1">
              <a:lnSpc>
                <a:spcPct val="90000"/>
              </a:lnSpc>
              <a:spcBef>
                <a:spcPts val="0"/>
              </a:spcBef>
              <a:spcAft>
                <a:spcPts val="1200"/>
              </a:spcAft>
              <a:buClr>
                <a:srgbClr val="003087"/>
              </a:buClr>
              <a:buFont typeface="Wingdings" pitchFamily="2" charset="2"/>
              <a:buChar char="§"/>
              <a:defRPr sz="2800" b="0" i="0" kern="1200">
                <a:solidFill>
                  <a:srgbClr val="003087"/>
                </a:solidFill>
                <a:latin typeface="Avenir Book" panose="02000503020000020003" pitchFamily="2" charset="0"/>
                <a:ea typeface="Avenir Book" panose="02000503020000020003" pitchFamily="2" charset="0"/>
                <a:cs typeface="Verdana" panose="020B0604030504040204" pitchFamily="34" charset="0"/>
              </a:defRPr>
            </a:lvl3pPr>
            <a:lvl4pPr marL="1600200" indent="-228600" algn="l" defTabSz="914400" rtl="0" eaLnBrk="1" latinLnBrk="0" hangingPunct="1">
              <a:lnSpc>
                <a:spcPct val="90000"/>
              </a:lnSpc>
              <a:spcBef>
                <a:spcPts val="0"/>
              </a:spcBef>
              <a:spcAft>
                <a:spcPts val="1200"/>
              </a:spcAft>
              <a:buClr>
                <a:srgbClr val="003087"/>
              </a:buClr>
              <a:buFont typeface="System Font Regular"/>
              <a:buChar char="–"/>
              <a:defRPr sz="2400" b="0" i="0" kern="1200">
                <a:solidFill>
                  <a:srgbClr val="003087"/>
                </a:solidFill>
                <a:latin typeface="Avenir Book" panose="02000503020000020003" pitchFamily="2" charset="0"/>
                <a:ea typeface="Avenir Book" panose="02000503020000020003" pitchFamily="2" charset="0"/>
                <a:cs typeface="Verdana" panose="020B0604030504040204" pitchFamily="34" charset="0"/>
              </a:defRPr>
            </a:lvl4pPr>
            <a:lvl5pPr marL="2057400" indent="-228600" algn="l" defTabSz="914400" rtl="0" eaLnBrk="1" latinLnBrk="0" hangingPunct="1">
              <a:lnSpc>
                <a:spcPct val="90000"/>
              </a:lnSpc>
              <a:spcBef>
                <a:spcPts val="0"/>
              </a:spcBef>
              <a:spcAft>
                <a:spcPts val="1200"/>
              </a:spcAft>
              <a:buClr>
                <a:srgbClr val="003087"/>
              </a:buClr>
              <a:buFont typeface="Arial" panose="020B0604020202020204" pitchFamily="34" charset="0"/>
              <a:buChar char="•"/>
              <a:defRPr sz="2400" b="0" i="0" kern="1200">
                <a:solidFill>
                  <a:srgbClr val="003087"/>
                </a:solidFill>
                <a:latin typeface="Avenir Book" panose="02000503020000020003" pitchFamily="2" charset="0"/>
                <a:ea typeface="Avenir Book" panose="02000503020000020003" pitchFamily="2"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400"/>
              </a:lnSpc>
            </a:pPr>
            <a:r>
              <a:rPr lang="en-US" sz="1800" dirty="0"/>
              <a:t>At Louisiana Tech University, we have and always will be actively shaping an education and environment that’s innovative, impactful and inclusive.</a:t>
            </a:r>
          </a:p>
          <a:p>
            <a:pPr>
              <a:lnSpc>
                <a:spcPts val="2400"/>
              </a:lnSpc>
            </a:pPr>
            <a:r>
              <a:rPr lang="en-US" sz="1800" dirty="0"/>
              <a:t>When designing and developing our expressions and experiences, we consider the distinct perspectives and needs of all. The following slides show approved color combinations that meet our accessibility standards (WCAG 2.0 AA). When choosing typography and background colors, always promote visibility and legibility by ensuring sufficient contrast. Font sizes and weights also play a crucial role, which is why we’ve provided minimums for each color combination. For presentations, we recommend making sure that your text is sufficiently large so that the people in the back of the room can read it. </a:t>
            </a:r>
          </a:p>
          <a:p>
            <a:pPr>
              <a:lnSpc>
                <a:spcPts val="2400"/>
              </a:lnSpc>
            </a:pPr>
            <a:r>
              <a:rPr lang="en-US" sz="1800" dirty="0"/>
              <a:t>To test your design’s accessibility, we suggest proofing color pairs (text color versus background color) using a </a:t>
            </a:r>
            <a:r>
              <a:rPr lang="en-US" sz="1800" dirty="0">
                <a:solidFill>
                  <a:srgbClr val="CB333B"/>
                </a:solidFill>
                <a:hlinkClick r:id="rId2">
                  <a:extLst>
                    <a:ext uri="{A12FA001-AC4F-418D-AE19-62706E023703}">
                      <ahyp:hlinkClr xmlns:ahyp="http://schemas.microsoft.com/office/drawing/2018/hyperlinkcolor" val="tx"/>
                    </a:ext>
                  </a:extLst>
                </a:hlinkClick>
              </a:rPr>
              <a:t>contrast calculator</a:t>
            </a:r>
            <a:r>
              <a:rPr lang="en-US" sz="1800" dirty="0"/>
              <a:t>.</a:t>
            </a:r>
            <a:r>
              <a:rPr lang="en-US" sz="1800" dirty="0">
                <a:solidFill>
                  <a:srgbClr val="000E54"/>
                </a:solidFill>
              </a:rPr>
              <a:t> </a:t>
            </a:r>
            <a:r>
              <a:rPr lang="en-US" sz="1800" dirty="0"/>
              <a:t>A contrast ratio of 4.5:1 (Level AA of </a:t>
            </a:r>
            <a:r>
              <a:rPr lang="en-US" sz="1800" dirty="0">
                <a:solidFill>
                  <a:srgbClr val="CB333B"/>
                </a:solidFill>
                <a:hlinkClick r:id="rId3">
                  <a:extLst>
                    <a:ext uri="{A12FA001-AC4F-418D-AE19-62706E023703}">
                      <ahyp:hlinkClr xmlns:ahyp="http://schemas.microsoft.com/office/drawing/2018/hyperlinkcolor" val="tx"/>
                    </a:ext>
                  </a:extLst>
                </a:hlinkClick>
              </a:rPr>
              <a:t>WCAG 2.0</a:t>
            </a:r>
            <a:r>
              <a:rPr lang="en-US" sz="1800" dirty="0"/>
              <a:t>)</a:t>
            </a:r>
            <a:r>
              <a:rPr lang="en-US" sz="1800" dirty="0">
                <a:solidFill>
                  <a:srgbClr val="000E54"/>
                </a:solidFill>
              </a:rPr>
              <a:t> </a:t>
            </a:r>
            <a:r>
              <a:rPr lang="en-US" sz="1800" dirty="0"/>
              <a:t>is required for text.</a:t>
            </a:r>
          </a:p>
        </p:txBody>
      </p:sp>
      <p:sp>
        <p:nvSpPr>
          <p:cNvPr id="4" name="Rectangle 3">
            <a:extLst>
              <a:ext uri="{FF2B5EF4-FFF2-40B4-BE49-F238E27FC236}">
                <a16:creationId xmlns:a16="http://schemas.microsoft.com/office/drawing/2014/main" id="{4817CDF7-D59B-C848-90FD-A62C2387604F}"/>
              </a:ext>
            </a:extLst>
          </p:cNvPr>
          <p:cNvSpPr/>
          <p:nvPr/>
        </p:nvSpPr>
        <p:spPr>
          <a:xfrm>
            <a:off x="6408549" y="673963"/>
            <a:ext cx="4945251" cy="830997"/>
          </a:xfrm>
          <a:prstGeom prst="rect">
            <a:avLst/>
          </a:prstGeom>
        </p:spPr>
        <p:txBody>
          <a:bodyPr wrap="square" lIns="0">
            <a:spAutoFit/>
          </a:bodyPr>
          <a:lstStyle/>
          <a:p>
            <a:r>
              <a:rPr lang="en-US" sz="2400" spc="20" dirty="0">
                <a:solidFill>
                  <a:srgbClr val="CB333B"/>
                </a:solidFill>
                <a:latin typeface="Avenir Book" panose="02000503020000020003" pitchFamily="2" charset="0"/>
                <a:ea typeface="Sherman Sans" pitchFamily="2" charset="77"/>
                <a:cs typeface="Verdana" panose="020B0604030504040204" pitchFamily="34" charset="0"/>
              </a:rPr>
              <a:t>*For informational purposes only.</a:t>
            </a:r>
            <a:br>
              <a:rPr lang="en-US" sz="2400" spc="20" dirty="0">
                <a:solidFill>
                  <a:srgbClr val="CB333B"/>
                </a:solidFill>
                <a:latin typeface="Avenir Book" panose="02000503020000020003" pitchFamily="2" charset="0"/>
                <a:ea typeface="Sherman Sans" pitchFamily="2" charset="77"/>
                <a:cs typeface="Verdana" panose="020B0604030504040204" pitchFamily="34" charset="0"/>
              </a:rPr>
            </a:br>
            <a:r>
              <a:rPr lang="en-US" sz="2400" spc="20" dirty="0">
                <a:solidFill>
                  <a:srgbClr val="CB333B"/>
                </a:solidFill>
                <a:latin typeface="Avenir Book" panose="02000503020000020003" pitchFamily="2" charset="0"/>
                <a:ea typeface="Sherman Sans" pitchFamily="2" charset="77"/>
                <a:cs typeface="Verdana" panose="020B0604030504040204" pitchFamily="34" charset="0"/>
              </a:rPr>
              <a:t>  Delete slides 1-5 after reading.</a:t>
            </a:r>
          </a:p>
        </p:txBody>
      </p:sp>
    </p:spTree>
    <p:extLst>
      <p:ext uri="{BB962C8B-B14F-4D97-AF65-F5344CB8AC3E}">
        <p14:creationId xmlns:p14="http://schemas.microsoft.com/office/powerpoint/2010/main" val="2574667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35F9E-561B-7C40-99F0-089EFCC4884D}"/>
              </a:ext>
            </a:extLst>
          </p:cNvPr>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3600" b="0" i="0" kern="1200">
                <a:solidFill>
                  <a:srgbClr val="003087"/>
                </a:solidFill>
                <a:latin typeface="Avenir Book" panose="02000503020000020003" pitchFamily="2" charset="0"/>
                <a:ea typeface="Avenir Book" panose="02000503020000020003" pitchFamily="2" charset="0"/>
                <a:cs typeface="Verdana" panose="020B0604030504040204" pitchFamily="34" charset="0"/>
              </a:defRPr>
            </a:lvl1pPr>
          </a:lstStyle>
          <a:p>
            <a:r>
              <a:rPr lang="en-US"/>
              <a:t>Color</a:t>
            </a:r>
            <a:r>
              <a:rPr lang="en-US" spc="300"/>
              <a:t> </a:t>
            </a:r>
            <a:r>
              <a:rPr lang="en-US"/>
              <a:t>Palette </a:t>
            </a:r>
            <a:endParaRPr lang="en-US" dirty="0"/>
          </a:p>
        </p:txBody>
      </p:sp>
      <p:sp>
        <p:nvSpPr>
          <p:cNvPr id="3" name="Rectangle 2">
            <a:extLst>
              <a:ext uri="{FF2B5EF4-FFF2-40B4-BE49-F238E27FC236}">
                <a16:creationId xmlns:a16="http://schemas.microsoft.com/office/drawing/2014/main" id="{F0CB1CB9-C8A0-8B40-9A6B-39CD66F34582}"/>
              </a:ext>
            </a:extLst>
          </p:cNvPr>
          <p:cNvSpPr/>
          <p:nvPr/>
        </p:nvSpPr>
        <p:spPr>
          <a:xfrm>
            <a:off x="841248" y="1521965"/>
            <a:ext cx="1349087" cy="307777"/>
          </a:xfrm>
          <a:prstGeom prst="rect">
            <a:avLst/>
          </a:prstGeom>
        </p:spPr>
        <p:txBody>
          <a:bodyPr wrap="none" lIns="0">
            <a:spAutoFit/>
          </a:bodyPr>
          <a:lstStyle/>
          <a:p>
            <a:r>
              <a:rPr lang="en-US" sz="1400" b="1" dirty="0">
                <a:solidFill>
                  <a:srgbClr val="003087"/>
                </a:solidFill>
                <a:latin typeface="Avenir Black" panose="02000503020000020003" pitchFamily="2" charset="0"/>
                <a:ea typeface="Sherman Sans Book" pitchFamily="2" charset="77"/>
                <a:cs typeface="Verdana" panose="020B0604030504040204" pitchFamily="34" charset="0"/>
              </a:rPr>
              <a:t>Primary</a:t>
            </a:r>
            <a:r>
              <a:rPr lang="en-US" sz="1400" b="1" dirty="0">
                <a:solidFill>
                  <a:schemeClr val="bg1"/>
                </a:solidFill>
                <a:latin typeface="Avenir Black" panose="02000503020000020003" pitchFamily="2" charset="0"/>
                <a:ea typeface="Sherman Sans Book" pitchFamily="2" charset="77"/>
                <a:cs typeface="Verdana" panose="020B0604030504040204" pitchFamily="34" charset="0"/>
              </a:rPr>
              <a:t> Colors</a:t>
            </a:r>
          </a:p>
        </p:txBody>
      </p:sp>
      <p:graphicFrame>
        <p:nvGraphicFramePr>
          <p:cNvPr id="4" name="Table 3" descr="The table shows users the Syracuse University primary color palette. The first color, orange, is suggested to be the most dominant color on a page. White and primary blue should follow in the hierarchy. The data on the table shows the hex and RGB values for inputting each color. " title="Primary Colors">
            <a:extLst>
              <a:ext uri="{FF2B5EF4-FFF2-40B4-BE49-F238E27FC236}">
                <a16:creationId xmlns:a16="http://schemas.microsoft.com/office/drawing/2014/main" id="{189D7AF7-FB9E-0043-88FA-028865D7AB1B}"/>
              </a:ext>
            </a:extLst>
          </p:cNvPr>
          <p:cNvGraphicFramePr>
            <a:graphicFrameLocks noGrp="1"/>
          </p:cNvGraphicFramePr>
          <p:nvPr>
            <p:extLst>
              <p:ext uri="{D42A27DB-BD31-4B8C-83A1-F6EECF244321}">
                <p14:modId xmlns:p14="http://schemas.microsoft.com/office/powerpoint/2010/main" val="2156320254"/>
              </p:ext>
            </p:extLst>
          </p:nvPr>
        </p:nvGraphicFramePr>
        <p:xfrm>
          <a:off x="841248" y="1829742"/>
          <a:ext cx="6931152" cy="1790780"/>
        </p:xfrm>
        <a:graphic>
          <a:graphicData uri="http://schemas.openxmlformats.org/drawingml/2006/table">
            <a:tbl>
              <a:tblPr firstRow="1" bandRow="1">
                <a:tableStyleId>{5C22544A-7EE6-4342-B048-85BDC9FD1C3A}</a:tableStyleId>
              </a:tblPr>
              <a:tblGrid>
                <a:gridCol w="3469495">
                  <a:extLst>
                    <a:ext uri="{9D8B030D-6E8A-4147-A177-3AD203B41FA5}">
                      <a16:colId xmlns:a16="http://schemas.microsoft.com/office/drawing/2014/main" val="2181916091"/>
                    </a:ext>
                  </a:extLst>
                </a:gridCol>
                <a:gridCol w="3461657">
                  <a:extLst>
                    <a:ext uri="{9D8B030D-6E8A-4147-A177-3AD203B41FA5}">
                      <a16:colId xmlns:a16="http://schemas.microsoft.com/office/drawing/2014/main" val="1674744663"/>
                    </a:ext>
                  </a:extLst>
                </a:gridCol>
              </a:tblGrid>
              <a:tr h="1790780">
                <a:tc>
                  <a:txBody>
                    <a:bodyPr/>
                    <a:lstStyle/>
                    <a:p>
                      <a:pPr>
                        <a:lnSpc>
                          <a:spcPct val="150000"/>
                        </a:lnSpc>
                      </a:pPr>
                      <a:r>
                        <a:rPr lang="en-US" sz="1400" b="0" i="0" kern="1200" spc="0" dirty="0">
                          <a:solidFill>
                            <a:schemeClr val="bg1"/>
                          </a:solidFill>
                          <a:effectLst/>
                          <a:latin typeface="Avenir Book" panose="02000503020000020003" pitchFamily="2" charset="0"/>
                          <a:ea typeface="Sherman Sans" pitchFamily="2" charset="77"/>
                          <a:cs typeface="Verdana" panose="020B0604030504040204" pitchFamily="34" charset="0"/>
                        </a:rPr>
                        <a:t>PMS 287</a:t>
                      </a:r>
                      <a:endParaRPr lang="en-US" sz="1200" b="0" i="0" kern="1200" spc="0" dirty="0">
                        <a:solidFill>
                          <a:schemeClr val="bg1"/>
                        </a:solidFill>
                        <a:effectLst/>
                        <a:latin typeface="Avenir Book" panose="02000503020000020003" pitchFamily="2" charset="0"/>
                        <a:ea typeface="Sherman Sans" pitchFamily="2" charset="77"/>
                        <a:cs typeface="Verdana" panose="020B0604030504040204" pitchFamily="34" charset="0"/>
                      </a:endParaRPr>
                    </a:p>
                    <a:p>
                      <a:pPr>
                        <a:lnSpc>
                          <a:spcPct val="100000"/>
                        </a:lnSpc>
                      </a:pPr>
                      <a:r>
                        <a:rPr lang="en-US" sz="1200" b="0" i="0" kern="1200" spc="0" dirty="0">
                          <a:solidFill>
                            <a:schemeClr val="bg1"/>
                          </a:solidFill>
                          <a:effectLst/>
                          <a:latin typeface="Avenir Book" panose="02000503020000020003" pitchFamily="2" charset="0"/>
                          <a:ea typeface="Sherman Sans Book" pitchFamily="2" charset="77"/>
                          <a:cs typeface="Verdana" panose="020B0604030504040204" pitchFamily="34" charset="0"/>
                        </a:rPr>
                        <a:t>HEX #003087</a:t>
                      </a:r>
                    </a:p>
                    <a:p>
                      <a:pPr>
                        <a:lnSpc>
                          <a:spcPct val="100000"/>
                        </a:lnSpc>
                      </a:pPr>
                      <a:r>
                        <a:rPr lang="en-US" sz="1200" b="0" i="0" kern="1200" spc="0" dirty="0">
                          <a:solidFill>
                            <a:schemeClr val="bg1"/>
                          </a:solidFill>
                          <a:effectLst/>
                          <a:latin typeface="Avenir Book" panose="02000503020000020003" pitchFamily="2" charset="0"/>
                          <a:ea typeface="Sherman Sans Book" pitchFamily="2" charset="77"/>
                          <a:cs typeface="Verdana" panose="020B0604030504040204" pitchFamily="34" charset="0"/>
                        </a:rPr>
                        <a:t>RGB 0/48/135</a:t>
                      </a:r>
                    </a:p>
                  </a:txBody>
                  <a:tcPr marL="182880" marR="182880" marT="91440" marB="182880">
                    <a:solidFill>
                      <a:srgbClr val="003087"/>
                    </a:solidFill>
                  </a:tcPr>
                </a:tc>
                <a:tc>
                  <a:txBody>
                    <a:bodyPr/>
                    <a:lstStyle/>
                    <a:p>
                      <a:pPr>
                        <a:lnSpc>
                          <a:spcPct val="150000"/>
                        </a:lnSpc>
                      </a:pPr>
                      <a:r>
                        <a:rPr lang="en-US" sz="1400" b="0" i="0" spc="0" dirty="0">
                          <a:solidFill>
                            <a:schemeClr val="bg1"/>
                          </a:solidFill>
                          <a:latin typeface="Avenir Book" panose="02000503020000020003" pitchFamily="2" charset="0"/>
                          <a:ea typeface="Sherman Sans" pitchFamily="2" charset="77"/>
                          <a:cs typeface="Verdana" panose="020B0604030504040204" pitchFamily="34" charset="0"/>
                        </a:rPr>
                        <a:t>PMS 1797</a:t>
                      </a:r>
                      <a:endParaRPr lang="en-US" sz="1200" b="0" i="0" kern="1200" spc="0" dirty="0">
                        <a:solidFill>
                          <a:schemeClr val="bg1"/>
                        </a:solidFill>
                        <a:effectLst/>
                        <a:latin typeface="Avenir Book" panose="02000503020000020003" pitchFamily="2" charset="0"/>
                        <a:ea typeface="Sherman Sans" pitchFamily="2" charset="77"/>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spc="0" dirty="0">
                          <a:solidFill>
                            <a:schemeClr val="bg1"/>
                          </a:solidFill>
                          <a:effectLst/>
                          <a:latin typeface="Avenir Book" panose="02000503020000020003" pitchFamily="2" charset="0"/>
                          <a:ea typeface="Sherman Sans Book" pitchFamily="2" charset="77"/>
                          <a:cs typeface="Verdana" panose="020B0604030504040204" pitchFamily="34" charset="0"/>
                        </a:rPr>
                        <a:t>HEX #CB333B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spc="0" dirty="0">
                          <a:solidFill>
                            <a:schemeClr val="bg1"/>
                          </a:solidFill>
                          <a:effectLst/>
                          <a:latin typeface="Avenir Book" panose="02000503020000020003" pitchFamily="2" charset="0"/>
                          <a:ea typeface="Sherman Sans Book" pitchFamily="2" charset="77"/>
                          <a:cs typeface="Verdana" panose="020B0604030504040204" pitchFamily="34" charset="0"/>
                        </a:rPr>
                        <a:t>RGB 203/51/59</a:t>
                      </a:r>
                    </a:p>
                  </a:txBody>
                  <a:tcPr marL="182880" marR="182880" marT="91440" marB="182880">
                    <a:solidFill>
                      <a:srgbClr val="CB333B"/>
                    </a:solidFill>
                  </a:tcPr>
                </a:tc>
                <a:extLst>
                  <a:ext uri="{0D108BD9-81ED-4DB2-BD59-A6C34878D82A}">
                    <a16:rowId xmlns:a16="http://schemas.microsoft.com/office/drawing/2014/main" val="1900719335"/>
                  </a:ext>
                </a:extLst>
              </a:tr>
            </a:tbl>
          </a:graphicData>
        </a:graphic>
      </p:graphicFrame>
      <p:sp>
        <p:nvSpPr>
          <p:cNvPr id="5" name="Rectangle 4">
            <a:extLst>
              <a:ext uri="{FF2B5EF4-FFF2-40B4-BE49-F238E27FC236}">
                <a16:creationId xmlns:a16="http://schemas.microsoft.com/office/drawing/2014/main" id="{0403729E-A520-AC41-8E06-94CE36A04E8C}"/>
              </a:ext>
            </a:extLst>
          </p:cNvPr>
          <p:cNvSpPr/>
          <p:nvPr/>
        </p:nvSpPr>
        <p:spPr>
          <a:xfrm>
            <a:off x="841248" y="3759576"/>
            <a:ext cx="1576714" cy="307777"/>
          </a:xfrm>
          <a:prstGeom prst="rect">
            <a:avLst/>
          </a:prstGeom>
        </p:spPr>
        <p:txBody>
          <a:bodyPr wrap="none" lIns="0">
            <a:spAutoFit/>
          </a:bodyPr>
          <a:lstStyle/>
          <a:p>
            <a:pPr lvl="0">
              <a:defRPr/>
            </a:pPr>
            <a:r>
              <a:rPr lang="en-US" sz="1400" b="1" dirty="0">
                <a:solidFill>
                  <a:srgbClr val="003087"/>
                </a:solidFill>
                <a:latin typeface="Avenir Black" panose="02000503020000020003" pitchFamily="2" charset="0"/>
                <a:ea typeface="Sherman Sans Book" pitchFamily="2" charset="77"/>
                <a:cs typeface="Verdana" panose="020B0604030504040204" pitchFamily="34" charset="0"/>
              </a:rPr>
              <a:t>Secondary Colors</a:t>
            </a:r>
          </a:p>
        </p:txBody>
      </p:sp>
      <p:graphicFrame>
        <p:nvGraphicFramePr>
          <p:cNvPr id="6" name="Table 5" descr="The table shows users the Syracuse University secondary color palette. This table shows variations of orange and blue. The data on the table shows the hex and RGB values for inputting each color. " title="Secondary Colors">
            <a:extLst>
              <a:ext uri="{FF2B5EF4-FFF2-40B4-BE49-F238E27FC236}">
                <a16:creationId xmlns:a16="http://schemas.microsoft.com/office/drawing/2014/main" id="{CFFD27B5-6EFE-8842-AA43-DEDABDD98679}"/>
              </a:ext>
            </a:extLst>
          </p:cNvPr>
          <p:cNvGraphicFramePr>
            <a:graphicFrameLocks noGrp="1"/>
          </p:cNvGraphicFramePr>
          <p:nvPr>
            <p:extLst>
              <p:ext uri="{D42A27DB-BD31-4B8C-83A1-F6EECF244321}">
                <p14:modId xmlns:p14="http://schemas.microsoft.com/office/powerpoint/2010/main" val="441538201"/>
              </p:ext>
            </p:extLst>
          </p:nvPr>
        </p:nvGraphicFramePr>
        <p:xfrm>
          <a:off x="841248" y="4060371"/>
          <a:ext cx="7007352" cy="1917062"/>
        </p:xfrm>
        <a:graphic>
          <a:graphicData uri="http://schemas.openxmlformats.org/drawingml/2006/table">
            <a:tbl>
              <a:tblPr firstRow="1" bandRow="1">
                <a:tableStyleId>{5C22544A-7EE6-4342-B048-85BDC9FD1C3A}</a:tableStyleId>
              </a:tblPr>
              <a:tblGrid>
                <a:gridCol w="3502152">
                  <a:extLst>
                    <a:ext uri="{9D8B030D-6E8A-4147-A177-3AD203B41FA5}">
                      <a16:colId xmlns:a16="http://schemas.microsoft.com/office/drawing/2014/main" val="2946537277"/>
                    </a:ext>
                  </a:extLst>
                </a:gridCol>
                <a:gridCol w="3505200">
                  <a:extLst>
                    <a:ext uri="{9D8B030D-6E8A-4147-A177-3AD203B41FA5}">
                      <a16:colId xmlns:a16="http://schemas.microsoft.com/office/drawing/2014/main" val="4056693160"/>
                    </a:ext>
                  </a:extLst>
                </a:gridCol>
              </a:tblGrid>
              <a:tr h="1917062">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venir Book" panose="02000503020000020003" pitchFamily="2" charset="0"/>
                          <a:ea typeface="Sherman Sans" pitchFamily="2" charset="77"/>
                          <a:cs typeface="Verdana" panose="020B0604030504040204" pitchFamily="34" charset="0"/>
                        </a:rPr>
                        <a:t>PMS 295</a:t>
                      </a:r>
                      <a:endParaRPr kumimoji="0" lang="en-US" sz="1200" b="0" i="0" u="none" strike="noStrike" kern="1200" cap="none" spc="0" normalizeH="0" baseline="0" noProof="0" dirty="0">
                        <a:ln>
                          <a:noFill/>
                        </a:ln>
                        <a:solidFill>
                          <a:schemeClr val="bg1"/>
                        </a:solidFill>
                        <a:effectLst/>
                        <a:uLnTx/>
                        <a:uFillTx/>
                        <a:latin typeface="Avenir Book" panose="02000503020000020003" pitchFamily="2" charset="0"/>
                        <a:ea typeface="Sherman Sans" pitchFamily="2" charset="77"/>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bg1"/>
                          </a:solidFill>
                          <a:effectLst/>
                          <a:uLnTx/>
                          <a:uFillTx/>
                          <a:latin typeface="Avenir Book" panose="02000503020000020003" pitchFamily="2" charset="0"/>
                          <a:ea typeface="Sherman Sans Book" pitchFamily="2" charset="77"/>
                          <a:cs typeface="Verdana" panose="020B0604030504040204" pitchFamily="34" charset="0"/>
                        </a:rPr>
                        <a:t>HEX #002855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bg1"/>
                          </a:solidFill>
                          <a:effectLst/>
                          <a:uLnTx/>
                          <a:uFillTx/>
                          <a:latin typeface="Avenir Book" panose="02000503020000020003" pitchFamily="2" charset="0"/>
                          <a:ea typeface="Sherman Sans Book" pitchFamily="2" charset="77"/>
                          <a:cs typeface="Verdana" panose="020B0604030504040204" pitchFamily="34" charset="0"/>
                        </a:rPr>
                        <a:t>RGB 0/40/86</a:t>
                      </a:r>
                    </a:p>
                  </a:txBody>
                  <a:tcPr marL="182880" marR="182880" marT="91440" marB="182880">
                    <a:solidFill>
                      <a:srgbClr val="002855"/>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venir Book" panose="02000503020000020003" pitchFamily="2" charset="0"/>
                          <a:ea typeface="Sherman Sans" pitchFamily="2" charset="77"/>
                          <a:cs typeface="Verdana" panose="020B0604030504040204" pitchFamily="34" charset="0"/>
                        </a:rPr>
                        <a:t>PMS 292</a:t>
                      </a:r>
                      <a:endParaRPr kumimoji="0" lang="en-US" sz="1200" b="0" i="0" u="none" strike="noStrike" kern="1200" cap="none" spc="0" normalizeH="0" baseline="0" noProof="0" dirty="0">
                        <a:ln>
                          <a:noFill/>
                        </a:ln>
                        <a:solidFill>
                          <a:schemeClr val="bg1"/>
                        </a:solidFill>
                        <a:effectLst/>
                        <a:uLnTx/>
                        <a:uFillTx/>
                        <a:latin typeface="Avenir Book" panose="02000503020000020003" pitchFamily="2" charset="0"/>
                        <a:ea typeface="Sherman Sans" pitchFamily="2" charset="77"/>
                        <a:cs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bg1"/>
                          </a:solidFill>
                          <a:effectLst/>
                          <a:uLnTx/>
                          <a:uFillTx/>
                          <a:latin typeface="Avenir Book" panose="02000503020000020003" pitchFamily="2" charset="0"/>
                          <a:ea typeface="Sherman Sans Book" pitchFamily="2" charset="77"/>
                          <a:cs typeface="Verdana" panose="020B0604030504040204" pitchFamily="34" charset="0"/>
                        </a:rPr>
                        <a:t>HEX #64B1E7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bg1"/>
                          </a:solidFill>
                          <a:effectLst/>
                          <a:uLnTx/>
                          <a:uFillTx/>
                          <a:latin typeface="Avenir Book" panose="02000503020000020003" pitchFamily="2" charset="0"/>
                          <a:ea typeface="Sherman Sans Book" pitchFamily="2" charset="77"/>
                          <a:cs typeface="Verdana" panose="020B0604030504040204" pitchFamily="34" charset="0"/>
                        </a:rPr>
                        <a:t>RGB 101/178/232</a:t>
                      </a:r>
                    </a:p>
                  </a:txBody>
                  <a:tcPr marL="182880" marR="182880" marT="91440" marB="182880">
                    <a:solidFill>
                      <a:srgbClr val="64B1E7"/>
                    </a:solidFill>
                  </a:tcPr>
                </a:tc>
                <a:extLst>
                  <a:ext uri="{0D108BD9-81ED-4DB2-BD59-A6C34878D82A}">
                    <a16:rowId xmlns:a16="http://schemas.microsoft.com/office/drawing/2014/main" val="2213318490"/>
                  </a:ext>
                </a:extLst>
              </a:tr>
            </a:tbl>
          </a:graphicData>
        </a:graphic>
      </p:graphicFrame>
      <p:graphicFrame>
        <p:nvGraphicFramePr>
          <p:cNvPr id="7" name="Table 6" descr="The table shows users the Syracuse University secondary color palette. This table shows variations ranging from black to light gray. The data on the table shows the hex and RGB values for inputting each color." title="Secondary Colors: Grays">
            <a:extLst>
              <a:ext uri="{FF2B5EF4-FFF2-40B4-BE49-F238E27FC236}">
                <a16:creationId xmlns:a16="http://schemas.microsoft.com/office/drawing/2014/main" id="{64196F8C-8A47-4E4B-8F42-4E9F69967B36}"/>
              </a:ext>
            </a:extLst>
          </p:cNvPr>
          <p:cNvGraphicFramePr>
            <a:graphicFrameLocks noGrp="1"/>
          </p:cNvGraphicFramePr>
          <p:nvPr>
            <p:extLst>
              <p:ext uri="{D42A27DB-BD31-4B8C-83A1-F6EECF244321}">
                <p14:modId xmlns:p14="http://schemas.microsoft.com/office/powerpoint/2010/main" val="2976227135"/>
              </p:ext>
            </p:extLst>
          </p:nvPr>
        </p:nvGraphicFramePr>
        <p:xfrm>
          <a:off x="841248" y="5017313"/>
          <a:ext cx="10501587" cy="960120"/>
        </p:xfrm>
        <a:graphic>
          <a:graphicData uri="http://schemas.openxmlformats.org/drawingml/2006/table">
            <a:tbl>
              <a:tblPr firstRow="1" bandRow="1">
                <a:tableStyleId>{5C22544A-7EE6-4342-B048-85BDC9FD1C3A}</a:tableStyleId>
              </a:tblPr>
              <a:tblGrid>
                <a:gridCol w="3500529">
                  <a:extLst>
                    <a:ext uri="{9D8B030D-6E8A-4147-A177-3AD203B41FA5}">
                      <a16:colId xmlns:a16="http://schemas.microsoft.com/office/drawing/2014/main" val="1116446311"/>
                    </a:ext>
                  </a:extLst>
                </a:gridCol>
                <a:gridCol w="3506823">
                  <a:extLst>
                    <a:ext uri="{9D8B030D-6E8A-4147-A177-3AD203B41FA5}">
                      <a16:colId xmlns:a16="http://schemas.microsoft.com/office/drawing/2014/main" val="1215525030"/>
                    </a:ext>
                  </a:extLst>
                </a:gridCol>
                <a:gridCol w="3494235">
                  <a:extLst>
                    <a:ext uri="{9D8B030D-6E8A-4147-A177-3AD203B41FA5}">
                      <a16:colId xmlns:a16="http://schemas.microsoft.com/office/drawing/2014/main" val="430951162"/>
                    </a:ext>
                  </a:extLst>
                </a:gridCol>
              </a:tblGrid>
              <a:tr h="909840">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Avenir Book" panose="02000503020000020003" pitchFamily="2" charset="0"/>
                          <a:ea typeface="Sherman Sans" pitchFamily="2" charset="77"/>
                          <a:cs typeface="Verdana" panose="020B0604030504040204" pitchFamily="34" charset="0"/>
                        </a:rPr>
                        <a:t>PMS 429</a:t>
                      </a:r>
                      <a:r>
                        <a:rPr kumimoji="0" lang="en-US" sz="1200" b="0" i="0" u="none" strike="noStrike" kern="1200" cap="none" spc="0" normalizeH="0" baseline="0" noProof="0" dirty="0">
                          <a:ln>
                            <a:noFill/>
                          </a:ln>
                          <a:solidFill>
                            <a:srgbClr val="FFFFFF"/>
                          </a:solidFill>
                          <a:effectLst/>
                          <a:uLnTx/>
                          <a:uFillTx/>
                          <a:latin typeface="Avenir Book" panose="02000503020000020003" pitchFamily="2" charset="0"/>
                          <a:ea typeface="Sherman Sans" pitchFamily="2" charset="77"/>
                          <a:cs typeface="Verdan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Avenir Book" panose="02000503020000020003" pitchFamily="2" charset="0"/>
                          <a:ea typeface="Sherman Sans Book" pitchFamily="2" charset="77"/>
                          <a:cs typeface="Verdana" panose="020B0604030504040204" pitchFamily="34" charset="0"/>
                        </a:rPr>
                        <a:t>HEX #A0AAB2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Avenir Book" panose="02000503020000020003" pitchFamily="2" charset="0"/>
                          <a:ea typeface="Sherman Sans Book" pitchFamily="2" charset="77"/>
                          <a:cs typeface="Verdana" panose="020B0604030504040204" pitchFamily="34" charset="0"/>
                        </a:rPr>
                        <a:t>RGB 161/171/178</a:t>
                      </a:r>
                    </a:p>
                  </a:txBody>
                  <a:tcPr marL="182880" marR="182880" marT="91440" marB="182880">
                    <a:solidFill>
                      <a:srgbClr val="A0AAB2"/>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FFFFFF"/>
                          </a:solidFill>
                          <a:effectLst/>
                          <a:uLnTx/>
                          <a:uFillTx/>
                          <a:latin typeface="Avenir Book" panose="02000503020000020003" pitchFamily="2" charset="0"/>
                          <a:ea typeface="Sherman Sans" pitchFamily="2" charset="77"/>
                          <a:cs typeface="Verdana" panose="020B0604030504040204" pitchFamily="34" charset="0"/>
                        </a:rPr>
                        <a:t>PMS 430</a:t>
                      </a:r>
                      <a:r>
                        <a:rPr kumimoji="0" lang="en-US" sz="1200" b="0" i="0" u="none" strike="noStrike" kern="1200" cap="none" spc="0" normalizeH="0" baseline="0" noProof="0" dirty="0">
                          <a:ln>
                            <a:noFill/>
                          </a:ln>
                          <a:solidFill>
                            <a:srgbClr val="FFFFFF"/>
                          </a:solidFill>
                          <a:effectLst/>
                          <a:uLnTx/>
                          <a:uFillTx/>
                          <a:latin typeface="Avenir Book" panose="02000503020000020003" pitchFamily="2" charset="0"/>
                          <a:ea typeface="Sherman Sans" pitchFamily="2" charset="77"/>
                          <a:cs typeface="Verdana" panose="020B060403050404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Avenir Book" panose="02000503020000020003" pitchFamily="2" charset="0"/>
                          <a:ea typeface="Sherman Sans Book" pitchFamily="2" charset="77"/>
                          <a:cs typeface="Verdana" panose="020B0604030504040204" pitchFamily="34" charset="0"/>
                        </a:rPr>
                        <a:t>HEX #727F8A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Avenir Book" panose="02000503020000020003" pitchFamily="2" charset="0"/>
                          <a:ea typeface="Sherman Sans Book" pitchFamily="2" charset="77"/>
                          <a:cs typeface="Verdana" panose="020B0604030504040204" pitchFamily="34" charset="0"/>
                        </a:rPr>
                        <a:t>RGB 114/128/138</a:t>
                      </a:r>
                    </a:p>
                  </a:txBody>
                  <a:tcPr marL="182880" marR="182880" marT="91440" marB="182880">
                    <a:solidFill>
                      <a:srgbClr val="727F8A"/>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Avenir Book" panose="02000503020000020003" pitchFamily="2" charset="0"/>
                          <a:ea typeface="Sherman Sans" pitchFamily="2" charset="77"/>
                          <a:cs typeface="Verdana" panose="020B0604030504040204" pitchFamily="34" charset="0"/>
                        </a:rPr>
                        <a:t>Black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bg1"/>
                          </a:solidFill>
                          <a:effectLst/>
                          <a:uLnTx/>
                          <a:uFillTx/>
                          <a:latin typeface="Avenir Book" panose="02000503020000020003" pitchFamily="2" charset="0"/>
                          <a:ea typeface="Sherman Sans Book" pitchFamily="2" charset="77"/>
                          <a:cs typeface="Verdana" panose="020B0604030504040204" pitchFamily="34" charset="0"/>
                        </a:rPr>
                        <a:t>HEX #000000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chemeClr val="bg1"/>
                          </a:solidFill>
                          <a:effectLst/>
                          <a:uLnTx/>
                          <a:uFillTx/>
                          <a:latin typeface="Avenir Book" panose="02000503020000020003" pitchFamily="2" charset="0"/>
                          <a:ea typeface="Sherman Sans Book" pitchFamily="2" charset="77"/>
                          <a:cs typeface="Verdana" panose="020B0604030504040204" pitchFamily="34" charset="0"/>
                        </a:rPr>
                        <a:t>RGB 0/0/0</a:t>
                      </a:r>
                    </a:p>
                  </a:txBody>
                  <a:tcPr marL="182880" marR="182880" marT="91440" marB="182880">
                    <a:solidFill>
                      <a:schemeClr val="tx1">
                        <a:lumMod val="50000"/>
                      </a:schemeClr>
                    </a:solidFill>
                  </a:tcPr>
                </a:tc>
                <a:extLst>
                  <a:ext uri="{0D108BD9-81ED-4DB2-BD59-A6C34878D82A}">
                    <a16:rowId xmlns:a16="http://schemas.microsoft.com/office/drawing/2014/main" val="417819623"/>
                  </a:ext>
                </a:extLst>
              </a:tr>
            </a:tbl>
          </a:graphicData>
        </a:graphic>
      </p:graphicFrame>
      <p:sp>
        <p:nvSpPr>
          <p:cNvPr id="8" name="Rectangle 7">
            <a:extLst>
              <a:ext uri="{FF2B5EF4-FFF2-40B4-BE49-F238E27FC236}">
                <a16:creationId xmlns:a16="http://schemas.microsoft.com/office/drawing/2014/main" id="{44F7284F-3126-D24E-B21A-9E1182DF6335}"/>
              </a:ext>
            </a:extLst>
          </p:cNvPr>
          <p:cNvSpPr/>
          <p:nvPr/>
        </p:nvSpPr>
        <p:spPr>
          <a:xfrm>
            <a:off x="6408549" y="673963"/>
            <a:ext cx="4945251" cy="830997"/>
          </a:xfrm>
          <a:prstGeom prst="rect">
            <a:avLst/>
          </a:prstGeom>
        </p:spPr>
        <p:txBody>
          <a:bodyPr wrap="square" lIns="0">
            <a:spAutoFit/>
          </a:bodyPr>
          <a:lstStyle/>
          <a:p>
            <a:r>
              <a:rPr lang="en-US" sz="2400" spc="20" dirty="0">
                <a:solidFill>
                  <a:srgbClr val="CB333B"/>
                </a:solidFill>
                <a:latin typeface="Avenir Book" panose="02000503020000020003" pitchFamily="2" charset="0"/>
                <a:ea typeface="Sherman Sans" pitchFamily="2" charset="77"/>
                <a:cs typeface="Verdana" panose="020B0604030504040204" pitchFamily="34" charset="0"/>
              </a:rPr>
              <a:t>*For informational purposes only.</a:t>
            </a:r>
            <a:br>
              <a:rPr lang="en-US" sz="2400" spc="20" dirty="0">
                <a:solidFill>
                  <a:srgbClr val="CB333B"/>
                </a:solidFill>
                <a:latin typeface="Avenir Book" panose="02000503020000020003" pitchFamily="2" charset="0"/>
                <a:ea typeface="Sherman Sans" pitchFamily="2" charset="77"/>
                <a:cs typeface="Verdana" panose="020B0604030504040204" pitchFamily="34" charset="0"/>
              </a:rPr>
            </a:br>
            <a:r>
              <a:rPr lang="en-US" sz="2400" spc="20" dirty="0">
                <a:solidFill>
                  <a:srgbClr val="CB333B"/>
                </a:solidFill>
                <a:latin typeface="Avenir Book" panose="02000503020000020003" pitchFamily="2" charset="0"/>
                <a:ea typeface="Sherman Sans" pitchFamily="2" charset="77"/>
                <a:cs typeface="Verdana" panose="020B0604030504040204" pitchFamily="34" charset="0"/>
              </a:rPr>
              <a:t>  Delete slides 1-5 after reading.</a:t>
            </a:r>
          </a:p>
        </p:txBody>
      </p:sp>
    </p:spTree>
    <p:extLst>
      <p:ext uri="{BB962C8B-B14F-4D97-AF65-F5344CB8AC3E}">
        <p14:creationId xmlns:p14="http://schemas.microsoft.com/office/powerpoint/2010/main" val="2807096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55639-1CC5-5343-A847-78B5786978D9}"/>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3600" b="0" i="0" kern="1200">
                <a:solidFill>
                  <a:srgbClr val="003087"/>
                </a:solidFill>
                <a:latin typeface="Avenir Book" panose="02000503020000020003" pitchFamily="2" charset="0"/>
                <a:ea typeface="Avenir Book" panose="02000503020000020003" pitchFamily="2" charset="0"/>
                <a:cs typeface="Verdana" panose="020B0604030504040204" pitchFamily="34" charset="0"/>
              </a:defRPr>
            </a:lvl1pPr>
          </a:lstStyle>
          <a:p>
            <a:r>
              <a:rPr lang="en-US"/>
              <a:t>Color Accessibility</a:t>
            </a:r>
            <a:endParaRPr lang="en-US" dirty="0"/>
          </a:p>
        </p:txBody>
      </p:sp>
      <p:sp>
        <p:nvSpPr>
          <p:cNvPr id="3" name="Content Placeholder 2">
            <a:extLst>
              <a:ext uri="{FF2B5EF4-FFF2-40B4-BE49-F238E27FC236}">
                <a16:creationId xmlns:a16="http://schemas.microsoft.com/office/drawing/2014/main" id="{3DC05512-239D-4B4B-A246-D8F127A009F5}"/>
              </a:ext>
            </a:extLst>
          </p:cNvPr>
          <p:cNvSpPr txBox="1">
            <a:spLocks/>
          </p:cNvSpPr>
          <p:nvPr/>
        </p:nvSpPr>
        <p:spPr>
          <a:xfrm>
            <a:off x="838200" y="1825625"/>
            <a:ext cx="10515600" cy="747893"/>
          </a:xfrm>
          <a:prstGeom prst="rect">
            <a:avLst/>
          </a:prstGeom>
        </p:spPr>
        <p:txBody>
          <a:bodyPr lIns="0" rIns="0">
            <a:normAutofit/>
          </a:bodyPr>
          <a:lstStyle>
            <a:lvl1pPr marL="228600" indent="-228600" algn="l" defTabSz="914400" rtl="0" eaLnBrk="1" latinLnBrk="0" hangingPunct="1">
              <a:lnSpc>
                <a:spcPct val="90000"/>
              </a:lnSpc>
              <a:spcBef>
                <a:spcPts val="0"/>
              </a:spcBef>
              <a:spcAft>
                <a:spcPts val="1200"/>
              </a:spcAft>
              <a:buClr>
                <a:schemeClr val="tx2"/>
              </a:buClr>
              <a:buFont typeface="Arial" panose="020B0604020202020204" pitchFamily="34" charset="0"/>
              <a:buChar char="•"/>
              <a:defRPr sz="2800" kern="1200">
                <a:solidFill>
                  <a:schemeClr val="tx1"/>
                </a:solidFill>
                <a:latin typeface="Sherman Sans Book" pitchFamily="2" charset="77"/>
                <a:ea typeface="Sherman Sans Book" pitchFamily="2" charset="77"/>
                <a:cs typeface="+mn-cs"/>
              </a:defRPr>
            </a:lvl1pPr>
            <a:lvl2pPr marL="685800" indent="-228600" algn="l" defTabSz="914400" rtl="0" eaLnBrk="1" latinLnBrk="0" hangingPunct="1">
              <a:lnSpc>
                <a:spcPct val="90000"/>
              </a:lnSpc>
              <a:spcBef>
                <a:spcPts val="0"/>
              </a:spcBef>
              <a:spcAft>
                <a:spcPts val="1200"/>
              </a:spcAft>
              <a:buClr>
                <a:schemeClr val="tx2"/>
              </a:buClr>
              <a:buFont typeface="System Font Regular"/>
              <a:buChar char="–"/>
              <a:defRPr sz="2400" kern="1200">
                <a:solidFill>
                  <a:schemeClr val="tx1"/>
                </a:solidFill>
                <a:latin typeface="Sherman Sans Book" pitchFamily="2" charset="77"/>
                <a:ea typeface="Sherman Sans Book" pitchFamily="2" charset="77"/>
                <a:cs typeface="+mn-cs"/>
              </a:defRPr>
            </a:lvl2pPr>
            <a:lvl3pPr marL="1143000" indent="-228600" algn="l" defTabSz="914400" rtl="0" eaLnBrk="1" latinLnBrk="0" hangingPunct="1">
              <a:lnSpc>
                <a:spcPct val="90000"/>
              </a:lnSpc>
              <a:spcBef>
                <a:spcPts val="0"/>
              </a:spcBef>
              <a:spcAft>
                <a:spcPts val="1200"/>
              </a:spcAft>
              <a:buClr>
                <a:schemeClr val="accent1"/>
              </a:buClr>
              <a:buFont typeface="Wingdings" pitchFamily="2" charset="2"/>
              <a:buChar char="§"/>
              <a:defRPr sz="2400" kern="1200">
                <a:solidFill>
                  <a:schemeClr val="tx1"/>
                </a:solidFill>
                <a:latin typeface="Sherman Sans Book" pitchFamily="2" charset="77"/>
                <a:ea typeface="Sherman Sans Book" pitchFamily="2" charset="77"/>
                <a:cs typeface="+mn-cs"/>
              </a:defRPr>
            </a:lvl3pPr>
            <a:lvl4pPr marL="1600200" indent="-228600" algn="l" defTabSz="914400" rtl="0" eaLnBrk="1" latinLnBrk="0" hangingPunct="1">
              <a:lnSpc>
                <a:spcPct val="90000"/>
              </a:lnSpc>
              <a:spcBef>
                <a:spcPts val="0"/>
              </a:spcBef>
              <a:spcAft>
                <a:spcPts val="1200"/>
              </a:spcAft>
              <a:buClr>
                <a:schemeClr val="accent1"/>
              </a:buClr>
              <a:buFont typeface="System Font Regular"/>
              <a:buChar char="–"/>
              <a:defRPr sz="2000" kern="1200">
                <a:solidFill>
                  <a:schemeClr val="tx1"/>
                </a:solidFill>
                <a:latin typeface="Sherman Sans Book" pitchFamily="2" charset="77"/>
                <a:ea typeface="Sherman Sans Book" pitchFamily="2" charset="77"/>
                <a:cs typeface="+mn-cs"/>
              </a:defRPr>
            </a:lvl4pPr>
            <a:lvl5pPr marL="2057400" indent="-228600" algn="l" defTabSz="914400" rtl="0" eaLnBrk="1" latinLnBrk="0" hangingPunct="1">
              <a:lnSpc>
                <a:spcPct val="90000"/>
              </a:lnSpc>
              <a:spcBef>
                <a:spcPts val="0"/>
              </a:spcBef>
              <a:spcAft>
                <a:spcPts val="1200"/>
              </a:spcAft>
              <a:buClrTx/>
              <a:buFont typeface="Arial" panose="020B0604020202020204" pitchFamily="34" charset="0"/>
              <a:buChar char="•"/>
              <a:defRPr sz="2000" kern="1200">
                <a:solidFill>
                  <a:schemeClr val="tx1"/>
                </a:solidFill>
                <a:latin typeface="Sherman Sans Book" pitchFamily="2" charset="77"/>
                <a:ea typeface="Sherman Sans Book"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400"/>
              </a:lnSpc>
              <a:buNone/>
            </a:pPr>
            <a:r>
              <a:rPr lang="en-US" sz="1600" dirty="0">
                <a:solidFill>
                  <a:srgbClr val="003087"/>
                </a:solidFill>
                <a:latin typeface="Avenir Book" panose="02000503020000020003" pitchFamily="2" charset="0"/>
                <a:ea typeface="Sherman Sans" pitchFamily="2" charset="77"/>
                <a:cs typeface="Verdana" panose="020B0604030504040204" pitchFamily="34" charset="0"/>
              </a:rPr>
              <a:t>Primary Colors—Large web text sizing</a:t>
            </a:r>
            <a:br>
              <a:rPr lang="en-US" sz="1600" dirty="0">
                <a:solidFill>
                  <a:srgbClr val="003087"/>
                </a:solidFill>
                <a:latin typeface="Avenir Book" panose="02000503020000020003" pitchFamily="2" charset="0"/>
                <a:cs typeface="Verdana" panose="020B0604030504040204" pitchFamily="34" charset="0"/>
              </a:rPr>
            </a:br>
            <a:r>
              <a:rPr lang="en-US" sz="1600" dirty="0">
                <a:solidFill>
                  <a:srgbClr val="003087"/>
                </a:solidFill>
                <a:latin typeface="Avenir Book" panose="02000503020000020003" pitchFamily="2" charset="0"/>
                <a:cs typeface="Verdana" panose="020B0604030504040204" pitchFamily="34" charset="0"/>
              </a:rPr>
              <a:t>(WCAG 2.0 AA defines large web text as 18.66px or larger and bold weight, or 24px or larger.)</a:t>
            </a:r>
          </a:p>
        </p:txBody>
      </p:sp>
      <p:sp>
        <p:nvSpPr>
          <p:cNvPr id="4" name="Rectangle 3" descr="Text in this box is presented at 72 point size, bold, and in Syracuse University Orange on a white background." title="Example 1">
            <a:extLst>
              <a:ext uri="{FF2B5EF4-FFF2-40B4-BE49-F238E27FC236}">
                <a16:creationId xmlns:a16="http://schemas.microsoft.com/office/drawing/2014/main" id="{EB837F3E-4E98-6947-9C20-A32D1586597C}"/>
              </a:ext>
            </a:extLst>
          </p:cNvPr>
          <p:cNvSpPr/>
          <p:nvPr/>
        </p:nvSpPr>
        <p:spPr>
          <a:xfrm>
            <a:off x="838200" y="2750937"/>
            <a:ext cx="5034280" cy="2235200"/>
          </a:xfrm>
          <a:prstGeom prst="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solidFill>
                  <a:srgbClr val="003087"/>
                </a:solidFill>
                <a:latin typeface="Avenir Book" panose="02000503020000020003" pitchFamily="2" charset="0"/>
                <a:ea typeface="Sherman Sans" pitchFamily="2" charset="77"/>
                <a:cs typeface="Verdana" panose="020B0604030504040204" pitchFamily="34" charset="0"/>
              </a:rPr>
              <a:t>Go Tech!</a:t>
            </a:r>
          </a:p>
        </p:txBody>
      </p:sp>
      <p:sp>
        <p:nvSpPr>
          <p:cNvPr id="5" name="Rectangle 5" descr="Text in this box is presented at 72 point size, bold, and in white on a Syracuse University Orange background." title="Example 2">
            <a:extLst>
              <a:ext uri="{FF2B5EF4-FFF2-40B4-BE49-F238E27FC236}">
                <a16:creationId xmlns:a16="http://schemas.microsoft.com/office/drawing/2014/main" id="{5ABE095D-AC68-DC4C-A0BD-B6454A09D293}"/>
              </a:ext>
            </a:extLst>
          </p:cNvPr>
          <p:cNvSpPr/>
          <p:nvPr/>
        </p:nvSpPr>
        <p:spPr>
          <a:xfrm>
            <a:off x="6319520" y="2750937"/>
            <a:ext cx="5034280" cy="2235200"/>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6000" dirty="0">
                <a:solidFill>
                  <a:schemeClr val="bg1"/>
                </a:solidFill>
                <a:latin typeface="Avenir Book" panose="02000503020000020003" pitchFamily="2" charset="0"/>
                <a:ea typeface="Sherman Sans" pitchFamily="2" charset="77"/>
                <a:cs typeface="Verdana" panose="020B0604030504040204" pitchFamily="34" charset="0"/>
              </a:rPr>
              <a:t>Go Tech!</a:t>
            </a:r>
          </a:p>
        </p:txBody>
      </p:sp>
      <p:sp>
        <p:nvSpPr>
          <p:cNvPr id="6" name="Rectangle 7">
            <a:extLst>
              <a:ext uri="{FF2B5EF4-FFF2-40B4-BE49-F238E27FC236}">
                <a16:creationId xmlns:a16="http://schemas.microsoft.com/office/drawing/2014/main" id="{5007D406-C615-F241-AB19-EBBEE41AB407}"/>
              </a:ext>
            </a:extLst>
          </p:cNvPr>
          <p:cNvSpPr/>
          <p:nvPr/>
        </p:nvSpPr>
        <p:spPr>
          <a:xfrm>
            <a:off x="6408549" y="673963"/>
            <a:ext cx="4945251" cy="830997"/>
          </a:xfrm>
          <a:prstGeom prst="rect">
            <a:avLst/>
          </a:prstGeom>
          <a:noFill/>
        </p:spPr>
        <p:txBody>
          <a:bodyPr wrap="square" lIns="0">
            <a:spAutoFit/>
          </a:bodyPr>
          <a:lstStyle/>
          <a:p>
            <a:r>
              <a:rPr lang="en-US" sz="2400" spc="20" dirty="0">
                <a:solidFill>
                  <a:srgbClr val="CB333B"/>
                </a:solidFill>
                <a:latin typeface="Avenir Book" panose="02000503020000020003" pitchFamily="2" charset="0"/>
                <a:ea typeface="Sherman Sans" pitchFamily="2" charset="77"/>
                <a:cs typeface="Verdana" panose="020B0604030504040204" pitchFamily="34" charset="0"/>
              </a:rPr>
              <a:t>*For informational purposes only.</a:t>
            </a:r>
            <a:br>
              <a:rPr lang="en-US" sz="2400" spc="20" dirty="0">
                <a:solidFill>
                  <a:srgbClr val="CB333B"/>
                </a:solidFill>
                <a:latin typeface="Avenir Book" panose="02000503020000020003" pitchFamily="2" charset="0"/>
                <a:ea typeface="Sherman Sans" pitchFamily="2" charset="77"/>
                <a:cs typeface="Verdana" panose="020B0604030504040204" pitchFamily="34" charset="0"/>
              </a:rPr>
            </a:br>
            <a:r>
              <a:rPr lang="en-US" sz="2400" spc="20" dirty="0">
                <a:solidFill>
                  <a:srgbClr val="CB333B"/>
                </a:solidFill>
                <a:latin typeface="Avenir Book" panose="02000503020000020003" pitchFamily="2" charset="0"/>
                <a:ea typeface="Sherman Sans" pitchFamily="2" charset="77"/>
                <a:cs typeface="Verdana" panose="020B0604030504040204" pitchFamily="34" charset="0"/>
              </a:rPr>
              <a:t>  Delete slides 1-5 after reading.</a:t>
            </a:r>
          </a:p>
        </p:txBody>
      </p:sp>
    </p:spTree>
    <p:extLst>
      <p:ext uri="{BB962C8B-B14F-4D97-AF65-F5344CB8AC3E}">
        <p14:creationId xmlns:p14="http://schemas.microsoft.com/office/powerpoint/2010/main" val="368374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D777D-AE89-BD44-A1B4-7F692A33D456}"/>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3600" b="0" i="0" kern="1200">
                <a:solidFill>
                  <a:srgbClr val="003087"/>
                </a:solidFill>
                <a:latin typeface="Avenir Book" panose="02000503020000020003" pitchFamily="2" charset="0"/>
                <a:ea typeface="Avenir Book" panose="02000503020000020003" pitchFamily="2" charset="0"/>
                <a:cs typeface="Verdana" panose="020B0604030504040204" pitchFamily="34" charset="0"/>
              </a:defRPr>
            </a:lvl1pPr>
          </a:lstStyle>
          <a:p>
            <a:r>
              <a:rPr lang="en-US"/>
              <a:t>Color Accessibility</a:t>
            </a:r>
            <a:endParaRPr lang="en-US" dirty="0"/>
          </a:p>
        </p:txBody>
      </p:sp>
      <p:sp>
        <p:nvSpPr>
          <p:cNvPr id="3" name="Rectangle 3" descr="Text in this box is presented at 18 point size and in primary blue on a white background." title="Example 1">
            <a:extLst>
              <a:ext uri="{FF2B5EF4-FFF2-40B4-BE49-F238E27FC236}">
                <a16:creationId xmlns:a16="http://schemas.microsoft.com/office/drawing/2014/main" id="{ACD745C3-C753-D84C-B7EA-AC9AE9E86893}"/>
              </a:ext>
            </a:extLst>
          </p:cNvPr>
          <p:cNvSpPr/>
          <p:nvPr/>
        </p:nvSpPr>
        <p:spPr>
          <a:xfrm>
            <a:off x="838200" y="2700756"/>
            <a:ext cx="1369741" cy="733819"/>
          </a:xfrm>
          <a:prstGeom prst="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3087"/>
                </a:solidFill>
                <a:latin typeface="Avenir Book" panose="02000503020000020003" pitchFamily="2" charset="0"/>
                <a:ea typeface="Sherman Sans Book" pitchFamily="2" charset="77"/>
                <a:cs typeface="Verdana" panose="020B0604030504040204" pitchFamily="34" charset="0"/>
              </a:rPr>
              <a:t>Go Tech!</a:t>
            </a:r>
          </a:p>
        </p:txBody>
      </p:sp>
      <p:sp>
        <p:nvSpPr>
          <p:cNvPr id="4" name="Content Placeholder 4">
            <a:extLst>
              <a:ext uri="{FF2B5EF4-FFF2-40B4-BE49-F238E27FC236}">
                <a16:creationId xmlns:a16="http://schemas.microsoft.com/office/drawing/2014/main" id="{CDE159D6-E09F-EA45-9A92-D88839129A84}"/>
              </a:ext>
            </a:extLst>
          </p:cNvPr>
          <p:cNvSpPr txBox="1">
            <a:spLocks/>
          </p:cNvSpPr>
          <p:nvPr/>
        </p:nvSpPr>
        <p:spPr>
          <a:xfrm>
            <a:off x="2354768" y="2714068"/>
            <a:ext cx="1938454" cy="733819"/>
          </a:xfrm>
          <a:prstGeom prst="rect">
            <a:avLst/>
          </a:prstGeom>
        </p:spPr>
        <p:txBody>
          <a:bodyPr lIns="0" tIns="0" rIns="0" bIns="0">
            <a:normAutofit/>
          </a:bodyPr>
          <a:lstStyle>
            <a:lvl1pPr marL="228600" indent="-228600" algn="l" defTabSz="914400" rtl="0" eaLnBrk="1" latinLnBrk="0" hangingPunct="1">
              <a:lnSpc>
                <a:spcPct val="90000"/>
              </a:lnSpc>
              <a:spcBef>
                <a:spcPts val="0"/>
              </a:spcBef>
              <a:spcAft>
                <a:spcPts val="1200"/>
              </a:spcAft>
              <a:buClr>
                <a:schemeClr val="tx2"/>
              </a:buClr>
              <a:buFont typeface="Arial" panose="020B0604020202020204" pitchFamily="34" charset="0"/>
              <a:buChar char="•"/>
              <a:defRPr sz="2800" kern="1200">
                <a:solidFill>
                  <a:schemeClr val="tx1"/>
                </a:solidFill>
                <a:latin typeface="Sherman Sans Book" pitchFamily="2" charset="77"/>
                <a:ea typeface="Sherman Sans Book" pitchFamily="2" charset="77"/>
                <a:cs typeface="+mn-cs"/>
              </a:defRPr>
            </a:lvl1pPr>
            <a:lvl2pPr marL="685800" indent="-228600" algn="l" defTabSz="914400" rtl="0" eaLnBrk="1" latinLnBrk="0" hangingPunct="1">
              <a:lnSpc>
                <a:spcPct val="90000"/>
              </a:lnSpc>
              <a:spcBef>
                <a:spcPts val="0"/>
              </a:spcBef>
              <a:spcAft>
                <a:spcPts val="1200"/>
              </a:spcAft>
              <a:buClr>
                <a:schemeClr val="tx2"/>
              </a:buClr>
              <a:buFont typeface="System Font Regular"/>
              <a:buChar char="–"/>
              <a:defRPr sz="2400" kern="1200">
                <a:solidFill>
                  <a:schemeClr val="tx1"/>
                </a:solidFill>
                <a:latin typeface="Sherman Sans Book" pitchFamily="2" charset="77"/>
                <a:ea typeface="Sherman Sans Book" pitchFamily="2" charset="77"/>
                <a:cs typeface="+mn-cs"/>
              </a:defRPr>
            </a:lvl2pPr>
            <a:lvl3pPr marL="1143000" indent="-228600" algn="l" defTabSz="914400" rtl="0" eaLnBrk="1" latinLnBrk="0" hangingPunct="1">
              <a:lnSpc>
                <a:spcPct val="90000"/>
              </a:lnSpc>
              <a:spcBef>
                <a:spcPts val="0"/>
              </a:spcBef>
              <a:spcAft>
                <a:spcPts val="1200"/>
              </a:spcAft>
              <a:buClr>
                <a:schemeClr val="accent1"/>
              </a:buClr>
              <a:buFont typeface="Wingdings" pitchFamily="2" charset="2"/>
              <a:buChar char="§"/>
              <a:defRPr sz="2400" kern="1200">
                <a:solidFill>
                  <a:schemeClr val="tx1"/>
                </a:solidFill>
                <a:latin typeface="Sherman Sans Book" pitchFamily="2" charset="77"/>
                <a:ea typeface="Sherman Sans Book" pitchFamily="2" charset="77"/>
                <a:cs typeface="+mn-cs"/>
              </a:defRPr>
            </a:lvl3pPr>
            <a:lvl4pPr marL="1600200" indent="-228600" algn="l" defTabSz="914400" rtl="0" eaLnBrk="1" latinLnBrk="0" hangingPunct="1">
              <a:lnSpc>
                <a:spcPct val="90000"/>
              </a:lnSpc>
              <a:spcBef>
                <a:spcPts val="0"/>
              </a:spcBef>
              <a:spcAft>
                <a:spcPts val="1200"/>
              </a:spcAft>
              <a:buClr>
                <a:schemeClr val="accent1"/>
              </a:buClr>
              <a:buFont typeface="System Font Regular"/>
              <a:buChar char="–"/>
              <a:defRPr sz="2000" kern="1200">
                <a:solidFill>
                  <a:schemeClr val="tx1"/>
                </a:solidFill>
                <a:latin typeface="Sherman Sans Book" pitchFamily="2" charset="77"/>
                <a:ea typeface="Sherman Sans Book" pitchFamily="2" charset="77"/>
                <a:cs typeface="+mn-cs"/>
              </a:defRPr>
            </a:lvl4pPr>
            <a:lvl5pPr marL="2057400" indent="-228600" algn="l" defTabSz="914400" rtl="0" eaLnBrk="1" latinLnBrk="0" hangingPunct="1">
              <a:lnSpc>
                <a:spcPct val="90000"/>
              </a:lnSpc>
              <a:spcBef>
                <a:spcPts val="0"/>
              </a:spcBef>
              <a:spcAft>
                <a:spcPts val="1200"/>
              </a:spcAft>
              <a:buClrTx/>
              <a:buFont typeface="Arial" panose="020B0604020202020204" pitchFamily="34" charset="0"/>
              <a:buChar char="•"/>
              <a:defRPr sz="2000" kern="1200">
                <a:solidFill>
                  <a:schemeClr val="tx1"/>
                </a:solidFill>
                <a:latin typeface="Sherman Sans Book" pitchFamily="2" charset="77"/>
                <a:ea typeface="Sherman Sans Book"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1400" dirty="0">
                <a:solidFill>
                  <a:srgbClr val="003087"/>
                </a:solidFill>
                <a:latin typeface="Avenir Book" panose="02000503020000020003" pitchFamily="2" charset="0"/>
                <a:cs typeface="Verdana" panose="020B0604030504040204" pitchFamily="34" charset="0"/>
              </a:rPr>
              <a:t>Text: #003087</a:t>
            </a:r>
            <a:br>
              <a:rPr lang="en-US" sz="1400" dirty="0">
                <a:solidFill>
                  <a:srgbClr val="003087"/>
                </a:solidFill>
                <a:latin typeface="Avenir Book" panose="02000503020000020003" pitchFamily="2" charset="0"/>
                <a:cs typeface="Verdana" panose="020B0604030504040204" pitchFamily="34" charset="0"/>
              </a:rPr>
            </a:br>
            <a:r>
              <a:rPr lang="en-US" sz="1400" dirty="0">
                <a:solidFill>
                  <a:srgbClr val="003087"/>
                </a:solidFill>
                <a:latin typeface="Avenir Book" panose="02000503020000020003" pitchFamily="2" charset="0"/>
                <a:cs typeface="Verdana" panose="020B0604030504040204" pitchFamily="34" charset="0"/>
              </a:rPr>
              <a:t>Background: #FFFFFF</a:t>
            </a:r>
          </a:p>
        </p:txBody>
      </p:sp>
      <p:sp>
        <p:nvSpPr>
          <p:cNvPr id="5" name="Rectangle 5" descr="Text in this box is presented at 18 point size and in primary blue on a Syracuse University orange background." title="Example 2">
            <a:extLst>
              <a:ext uri="{FF2B5EF4-FFF2-40B4-BE49-F238E27FC236}">
                <a16:creationId xmlns:a16="http://schemas.microsoft.com/office/drawing/2014/main" id="{862E4AB4-02FB-F740-9B12-2C30C55A3AAB}"/>
              </a:ext>
            </a:extLst>
          </p:cNvPr>
          <p:cNvSpPr/>
          <p:nvPr/>
        </p:nvSpPr>
        <p:spPr>
          <a:xfrm>
            <a:off x="838200" y="3500628"/>
            <a:ext cx="1369741" cy="733819"/>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latin typeface="Avenir Book" panose="02000503020000020003" pitchFamily="2" charset="0"/>
                <a:ea typeface="Sherman Sans Book" pitchFamily="2" charset="77"/>
                <a:cs typeface="Verdana" panose="020B0604030504040204" pitchFamily="34" charset="0"/>
              </a:rPr>
              <a:t>Go Tech!</a:t>
            </a:r>
          </a:p>
        </p:txBody>
      </p:sp>
      <p:sp>
        <p:nvSpPr>
          <p:cNvPr id="6" name="Content Placeholder 6">
            <a:extLst>
              <a:ext uri="{FF2B5EF4-FFF2-40B4-BE49-F238E27FC236}">
                <a16:creationId xmlns:a16="http://schemas.microsoft.com/office/drawing/2014/main" id="{FB2A09C8-8097-9445-846F-DBB205E6E70F}"/>
              </a:ext>
            </a:extLst>
          </p:cNvPr>
          <p:cNvSpPr txBox="1">
            <a:spLocks/>
          </p:cNvSpPr>
          <p:nvPr/>
        </p:nvSpPr>
        <p:spPr>
          <a:xfrm>
            <a:off x="2354768" y="3513940"/>
            <a:ext cx="1938454" cy="733819"/>
          </a:xfrm>
          <a:prstGeom prst="rect">
            <a:avLst/>
          </a:prstGeom>
        </p:spPr>
        <p:txBody>
          <a:bodyPr lIns="0" tIns="0" rIns="0" bIns="0">
            <a:normAutofit/>
          </a:bodyPr>
          <a:lstStyle>
            <a:lvl1pPr marL="228600" indent="-228600" algn="l" defTabSz="914400" rtl="0" eaLnBrk="1" latinLnBrk="0" hangingPunct="1">
              <a:lnSpc>
                <a:spcPct val="90000"/>
              </a:lnSpc>
              <a:spcBef>
                <a:spcPts val="0"/>
              </a:spcBef>
              <a:spcAft>
                <a:spcPts val="1200"/>
              </a:spcAft>
              <a:buClr>
                <a:schemeClr val="tx2"/>
              </a:buClr>
              <a:buFont typeface="Arial" panose="020B0604020202020204" pitchFamily="34" charset="0"/>
              <a:buChar char="•"/>
              <a:defRPr sz="2800" kern="1200">
                <a:solidFill>
                  <a:schemeClr val="tx1"/>
                </a:solidFill>
                <a:latin typeface="Sherman Sans Book" pitchFamily="2" charset="77"/>
                <a:ea typeface="Sherman Sans Book" pitchFamily="2" charset="77"/>
                <a:cs typeface="+mn-cs"/>
              </a:defRPr>
            </a:lvl1pPr>
            <a:lvl2pPr marL="685800" indent="-228600" algn="l" defTabSz="914400" rtl="0" eaLnBrk="1" latinLnBrk="0" hangingPunct="1">
              <a:lnSpc>
                <a:spcPct val="90000"/>
              </a:lnSpc>
              <a:spcBef>
                <a:spcPts val="0"/>
              </a:spcBef>
              <a:spcAft>
                <a:spcPts val="1200"/>
              </a:spcAft>
              <a:buClr>
                <a:schemeClr val="tx2"/>
              </a:buClr>
              <a:buFont typeface="System Font Regular"/>
              <a:buChar char="–"/>
              <a:defRPr sz="2400" kern="1200">
                <a:solidFill>
                  <a:schemeClr val="tx1"/>
                </a:solidFill>
                <a:latin typeface="Sherman Sans Book" pitchFamily="2" charset="77"/>
                <a:ea typeface="Sherman Sans Book" pitchFamily="2" charset="77"/>
                <a:cs typeface="+mn-cs"/>
              </a:defRPr>
            </a:lvl2pPr>
            <a:lvl3pPr marL="1143000" indent="-228600" algn="l" defTabSz="914400" rtl="0" eaLnBrk="1" latinLnBrk="0" hangingPunct="1">
              <a:lnSpc>
                <a:spcPct val="90000"/>
              </a:lnSpc>
              <a:spcBef>
                <a:spcPts val="0"/>
              </a:spcBef>
              <a:spcAft>
                <a:spcPts val="1200"/>
              </a:spcAft>
              <a:buClr>
                <a:schemeClr val="accent1"/>
              </a:buClr>
              <a:buFont typeface="Wingdings" pitchFamily="2" charset="2"/>
              <a:buChar char="§"/>
              <a:defRPr sz="2400" kern="1200">
                <a:solidFill>
                  <a:schemeClr val="tx1"/>
                </a:solidFill>
                <a:latin typeface="Sherman Sans Book" pitchFamily="2" charset="77"/>
                <a:ea typeface="Sherman Sans Book" pitchFamily="2" charset="77"/>
                <a:cs typeface="+mn-cs"/>
              </a:defRPr>
            </a:lvl3pPr>
            <a:lvl4pPr marL="1600200" indent="-228600" algn="l" defTabSz="914400" rtl="0" eaLnBrk="1" latinLnBrk="0" hangingPunct="1">
              <a:lnSpc>
                <a:spcPct val="90000"/>
              </a:lnSpc>
              <a:spcBef>
                <a:spcPts val="0"/>
              </a:spcBef>
              <a:spcAft>
                <a:spcPts val="1200"/>
              </a:spcAft>
              <a:buClr>
                <a:schemeClr val="accent1"/>
              </a:buClr>
              <a:buFont typeface="System Font Regular"/>
              <a:buChar char="–"/>
              <a:defRPr sz="2000" kern="1200">
                <a:solidFill>
                  <a:schemeClr val="tx1"/>
                </a:solidFill>
                <a:latin typeface="Sherman Sans Book" pitchFamily="2" charset="77"/>
                <a:ea typeface="Sherman Sans Book" pitchFamily="2" charset="77"/>
                <a:cs typeface="+mn-cs"/>
              </a:defRPr>
            </a:lvl4pPr>
            <a:lvl5pPr marL="2057400" indent="-228600" algn="l" defTabSz="914400" rtl="0" eaLnBrk="1" latinLnBrk="0" hangingPunct="1">
              <a:lnSpc>
                <a:spcPct val="90000"/>
              </a:lnSpc>
              <a:spcBef>
                <a:spcPts val="0"/>
              </a:spcBef>
              <a:spcAft>
                <a:spcPts val="1200"/>
              </a:spcAft>
              <a:buClrTx/>
              <a:buFont typeface="Arial" panose="020B0604020202020204" pitchFamily="34" charset="0"/>
              <a:buChar char="•"/>
              <a:defRPr sz="2000" kern="1200">
                <a:solidFill>
                  <a:schemeClr val="tx1"/>
                </a:solidFill>
                <a:latin typeface="Sherman Sans Book" pitchFamily="2" charset="77"/>
                <a:ea typeface="Sherman Sans Book"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1400" dirty="0">
                <a:solidFill>
                  <a:srgbClr val="003087"/>
                </a:solidFill>
                <a:latin typeface="Avenir Book" panose="02000503020000020003" pitchFamily="2" charset="0"/>
                <a:cs typeface="Verdana" panose="020B0604030504040204" pitchFamily="34" charset="0"/>
              </a:rPr>
              <a:t>Text: # FFFFFF</a:t>
            </a:r>
            <a:br>
              <a:rPr lang="en-US" sz="1400" dirty="0">
                <a:solidFill>
                  <a:srgbClr val="003087"/>
                </a:solidFill>
                <a:latin typeface="Avenir Book" panose="02000503020000020003" pitchFamily="2" charset="0"/>
                <a:cs typeface="Verdana" panose="020B0604030504040204" pitchFamily="34" charset="0"/>
              </a:rPr>
            </a:br>
            <a:r>
              <a:rPr lang="en-US" sz="1400" dirty="0">
                <a:solidFill>
                  <a:srgbClr val="003087"/>
                </a:solidFill>
                <a:latin typeface="Avenir Book" panose="02000503020000020003" pitchFamily="2" charset="0"/>
                <a:cs typeface="Verdana" panose="020B0604030504040204" pitchFamily="34" charset="0"/>
              </a:rPr>
              <a:t>Background: #003087</a:t>
            </a:r>
          </a:p>
        </p:txBody>
      </p:sp>
      <p:sp>
        <p:nvSpPr>
          <p:cNvPr id="7" name="Rectangle 7" descr="Text in this box is presented at 18 point size and in white on a primary blue background." title="Example 3">
            <a:extLst>
              <a:ext uri="{FF2B5EF4-FFF2-40B4-BE49-F238E27FC236}">
                <a16:creationId xmlns:a16="http://schemas.microsoft.com/office/drawing/2014/main" id="{C2ACBC2B-B10C-844C-AC7F-6EB113346FA6}"/>
              </a:ext>
            </a:extLst>
          </p:cNvPr>
          <p:cNvSpPr/>
          <p:nvPr/>
        </p:nvSpPr>
        <p:spPr>
          <a:xfrm>
            <a:off x="838200" y="4300500"/>
            <a:ext cx="1369741" cy="733819"/>
          </a:xfrm>
          <a:prstGeom prst="rect">
            <a:avLst/>
          </a:prstGeom>
          <a:solidFill>
            <a:srgbClr val="CB33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latin typeface="Avenir Book" panose="02000503020000020003" pitchFamily="2" charset="0"/>
                <a:ea typeface="Sherman Sans Book" pitchFamily="2" charset="77"/>
                <a:cs typeface="Verdana" panose="020B0604030504040204" pitchFamily="34" charset="0"/>
              </a:rPr>
              <a:t>Go Tech!</a:t>
            </a:r>
          </a:p>
        </p:txBody>
      </p:sp>
      <p:sp>
        <p:nvSpPr>
          <p:cNvPr id="8" name="Content Placeholder 8">
            <a:extLst>
              <a:ext uri="{FF2B5EF4-FFF2-40B4-BE49-F238E27FC236}">
                <a16:creationId xmlns:a16="http://schemas.microsoft.com/office/drawing/2014/main" id="{E24A71D4-8A6C-FB40-B2F8-6A5E3F2FFDB4}"/>
              </a:ext>
            </a:extLst>
          </p:cNvPr>
          <p:cNvSpPr txBox="1">
            <a:spLocks/>
          </p:cNvSpPr>
          <p:nvPr/>
        </p:nvSpPr>
        <p:spPr>
          <a:xfrm>
            <a:off x="2354768" y="4313812"/>
            <a:ext cx="1938454" cy="733819"/>
          </a:xfrm>
          <a:prstGeom prst="rect">
            <a:avLst/>
          </a:prstGeom>
        </p:spPr>
        <p:txBody>
          <a:bodyPr lIns="0" tIns="0" rIns="0" bIns="0">
            <a:normAutofit/>
          </a:bodyPr>
          <a:lstStyle>
            <a:lvl1pPr marL="228600" indent="-228600" algn="l" defTabSz="914400" rtl="0" eaLnBrk="1" latinLnBrk="0" hangingPunct="1">
              <a:lnSpc>
                <a:spcPct val="90000"/>
              </a:lnSpc>
              <a:spcBef>
                <a:spcPts val="0"/>
              </a:spcBef>
              <a:spcAft>
                <a:spcPts val="1200"/>
              </a:spcAft>
              <a:buClr>
                <a:schemeClr val="tx2"/>
              </a:buClr>
              <a:buFont typeface="Arial" panose="020B0604020202020204" pitchFamily="34" charset="0"/>
              <a:buChar char="•"/>
              <a:defRPr sz="2800" kern="1200">
                <a:solidFill>
                  <a:schemeClr val="tx1"/>
                </a:solidFill>
                <a:latin typeface="Sherman Sans Book" pitchFamily="2" charset="77"/>
                <a:ea typeface="Sherman Sans Book" pitchFamily="2" charset="77"/>
                <a:cs typeface="+mn-cs"/>
              </a:defRPr>
            </a:lvl1pPr>
            <a:lvl2pPr marL="685800" indent="-228600" algn="l" defTabSz="914400" rtl="0" eaLnBrk="1" latinLnBrk="0" hangingPunct="1">
              <a:lnSpc>
                <a:spcPct val="90000"/>
              </a:lnSpc>
              <a:spcBef>
                <a:spcPts val="0"/>
              </a:spcBef>
              <a:spcAft>
                <a:spcPts val="1200"/>
              </a:spcAft>
              <a:buClr>
                <a:schemeClr val="tx2"/>
              </a:buClr>
              <a:buFont typeface="System Font Regular"/>
              <a:buChar char="–"/>
              <a:defRPr sz="2400" kern="1200">
                <a:solidFill>
                  <a:schemeClr val="tx1"/>
                </a:solidFill>
                <a:latin typeface="Sherman Sans Book" pitchFamily="2" charset="77"/>
                <a:ea typeface="Sherman Sans Book" pitchFamily="2" charset="77"/>
                <a:cs typeface="+mn-cs"/>
              </a:defRPr>
            </a:lvl2pPr>
            <a:lvl3pPr marL="1143000" indent="-228600" algn="l" defTabSz="914400" rtl="0" eaLnBrk="1" latinLnBrk="0" hangingPunct="1">
              <a:lnSpc>
                <a:spcPct val="90000"/>
              </a:lnSpc>
              <a:spcBef>
                <a:spcPts val="0"/>
              </a:spcBef>
              <a:spcAft>
                <a:spcPts val="1200"/>
              </a:spcAft>
              <a:buClr>
                <a:schemeClr val="accent1"/>
              </a:buClr>
              <a:buFont typeface="Wingdings" pitchFamily="2" charset="2"/>
              <a:buChar char="§"/>
              <a:defRPr sz="2400" kern="1200">
                <a:solidFill>
                  <a:schemeClr val="tx1"/>
                </a:solidFill>
                <a:latin typeface="Sherman Sans Book" pitchFamily="2" charset="77"/>
                <a:ea typeface="Sherman Sans Book" pitchFamily="2" charset="77"/>
                <a:cs typeface="+mn-cs"/>
              </a:defRPr>
            </a:lvl3pPr>
            <a:lvl4pPr marL="1600200" indent="-228600" algn="l" defTabSz="914400" rtl="0" eaLnBrk="1" latinLnBrk="0" hangingPunct="1">
              <a:lnSpc>
                <a:spcPct val="90000"/>
              </a:lnSpc>
              <a:spcBef>
                <a:spcPts val="0"/>
              </a:spcBef>
              <a:spcAft>
                <a:spcPts val="1200"/>
              </a:spcAft>
              <a:buClr>
                <a:schemeClr val="accent1"/>
              </a:buClr>
              <a:buFont typeface="System Font Regular"/>
              <a:buChar char="–"/>
              <a:defRPr sz="2000" kern="1200">
                <a:solidFill>
                  <a:schemeClr val="tx1"/>
                </a:solidFill>
                <a:latin typeface="Sherman Sans Book" pitchFamily="2" charset="77"/>
                <a:ea typeface="Sherman Sans Book" pitchFamily="2" charset="77"/>
                <a:cs typeface="+mn-cs"/>
              </a:defRPr>
            </a:lvl4pPr>
            <a:lvl5pPr marL="2057400" indent="-228600" algn="l" defTabSz="914400" rtl="0" eaLnBrk="1" latinLnBrk="0" hangingPunct="1">
              <a:lnSpc>
                <a:spcPct val="90000"/>
              </a:lnSpc>
              <a:spcBef>
                <a:spcPts val="0"/>
              </a:spcBef>
              <a:spcAft>
                <a:spcPts val="1200"/>
              </a:spcAft>
              <a:buClrTx/>
              <a:buFont typeface="Arial" panose="020B0604020202020204" pitchFamily="34" charset="0"/>
              <a:buChar char="•"/>
              <a:defRPr sz="2000" kern="1200">
                <a:solidFill>
                  <a:schemeClr val="tx1"/>
                </a:solidFill>
                <a:latin typeface="Sherman Sans Book" pitchFamily="2" charset="77"/>
                <a:ea typeface="Sherman Sans Book"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1400" dirty="0">
                <a:solidFill>
                  <a:srgbClr val="003087"/>
                </a:solidFill>
                <a:latin typeface="Avenir Book" panose="02000503020000020003" pitchFamily="2" charset="0"/>
                <a:cs typeface="Verdana" panose="020B0604030504040204" pitchFamily="34" charset="0"/>
              </a:rPr>
              <a:t>Text: #FFFFFF</a:t>
            </a:r>
            <a:br>
              <a:rPr lang="en-US" sz="1400" dirty="0">
                <a:solidFill>
                  <a:srgbClr val="003087"/>
                </a:solidFill>
                <a:latin typeface="Avenir Book" panose="02000503020000020003" pitchFamily="2" charset="0"/>
                <a:cs typeface="Verdana" panose="020B0604030504040204" pitchFamily="34" charset="0"/>
              </a:rPr>
            </a:br>
            <a:r>
              <a:rPr lang="en-US" sz="1400" dirty="0">
                <a:solidFill>
                  <a:srgbClr val="003087"/>
                </a:solidFill>
                <a:latin typeface="Avenir Book" panose="02000503020000020003" pitchFamily="2" charset="0"/>
                <a:cs typeface="Verdana" panose="020B0604030504040204" pitchFamily="34" charset="0"/>
              </a:rPr>
              <a:t>Background: #CB333B</a:t>
            </a:r>
          </a:p>
        </p:txBody>
      </p:sp>
      <p:sp>
        <p:nvSpPr>
          <p:cNvPr id="9" name="Rectangle 12" descr="Text in this box is presented at 18 point size and in primary blue on a light orange background." title="Example 1">
            <a:extLst>
              <a:ext uri="{FF2B5EF4-FFF2-40B4-BE49-F238E27FC236}">
                <a16:creationId xmlns:a16="http://schemas.microsoft.com/office/drawing/2014/main" id="{450F01DA-EC5C-6348-A118-7B061D63DC44}"/>
              </a:ext>
            </a:extLst>
          </p:cNvPr>
          <p:cNvSpPr/>
          <p:nvPr/>
        </p:nvSpPr>
        <p:spPr>
          <a:xfrm>
            <a:off x="4371280" y="2700756"/>
            <a:ext cx="1371600" cy="733819"/>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latin typeface="Avenir Book" panose="02000503020000020003" pitchFamily="2" charset="0"/>
                <a:ea typeface="Sherman Sans Book" pitchFamily="2" charset="77"/>
                <a:cs typeface="Verdana" panose="020B0604030504040204" pitchFamily="34" charset="0"/>
              </a:rPr>
              <a:t>Go Tech!</a:t>
            </a:r>
          </a:p>
        </p:txBody>
      </p:sp>
      <p:sp>
        <p:nvSpPr>
          <p:cNvPr id="10" name="Content Placeholder 13">
            <a:extLst>
              <a:ext uri="{FF2B5EF4-FFF2-40B4-BE49-F238E27FC236}">
                <a16:creationId xmlns:a16="http://schemas.microsoft.com/office/drawing/2014/main" id="{B6E2EA5E-96A0-5148-A84C-B9DE48F0873A}"/>
              </a:ext>
            </a:extLst>
          </p:cNvPr>
          <p:cNvSpPr txBox="1">
            <a:spLocks/>
          </p:cNvSpPr>
          <p:nvPr/>
        </p:nvSpPr>
        <p:spPr>
          <a:xfrm>
            <a:off x="5887847" y="2700756"/>
            <a:ext cx="1938454" cy="733819"/>
          </a:xfrm>
          <a:prstGeom prst="rect">
            <a:avLst/>
          </a:prstGeom>
        </p:spPr>
        <p:txBody>
          <a:bodyPr lIns="0" tIns="0" rIns="0" bIns="0">
            <a:normAutofit/>
          </a:bodyPr>
          <a:lstStyle>
            <a:lvl1pPr marL="228600" indent="-228600" algn="l" defTabSz="914400" rtl="0" eaLnBrk="1" latinLnBrk="0" hangingPunct="1">
              <a:lnSpc>
                <a:spcPct val="90000"/>
              </a:lnSpc>
              <a:spcBef>
                <a:spcPts val="0"/>
              </a:spcBef>
              <a:spcAft>
                <a:spcPts val="1200"/>
              </a:spcAft>
              <a:buClr>
                <a:schemeClr val="tx2"/>
              </a:buClr>
              <a:buFont typeface="Arial" panose="020B0604020202020204" pitchFamily="34" charset="0"/>
              <a:buChar char="•"/>
              <a:defRPr sz="2800" kern="1200">
                <a:solidFill>
                  <a:schemeClr val="tx1"/>
                </a:solidFill>
                <a:latin typeface="Sherman Sans Book" pitchFamily="2" charset="77"/>
                <a:ea typeface="Sherman Sans Book" pitchFamily="2" charset="77"/>
                <a:cs typeface="+mn-cs"/>
              </a:defRPr>
            </a:lvl1pPr>
            <a:lvl2pPr marL="685800" indent="-228600" algn="l" defTabSz="914400" rtl="0" eaLnBrk="1" latinLnBrk="0" hangingPunct="1">
              <a:lnSpc>
                <a:spcPct val="90000"/>
              </a:lnSpc>
              <a:spcBef>
                <a:spcPts val="0"/>
              </a:spcBef>
              <a:spcAft>
                <a:spcPts val="1200"/>
              </a:spcAft>
              <a:buClr>
                <a:schemeClr val="tx2"/>
              </a:buClr>
              <a:buFont typeface="System Font Regular"/>
              <a:buChar char="–"/>
              <a:defRPr sz="2400" kern="1200">
                <a:solidFill>
                  <a:schemeClr val="tx1"/>
                </a:solidFill>
                <a:latin typeface="Sherman Sans Book" pitchFamily="2" charset="77"/>
                <a:ea typeface="Sherman Sans Book" pitchFamily="2" charset="77"/>
                <a:cs typeface="+mn-cs"/>
              </a:defRPr>
            </a:lvl2pPr>
            <a:lvl3pPr marL="1143000" indent="-228600" algn="l" defTabSz="914400" rtl="0" eaLnBrk="1" latinLnBrk="0" hangingPunct="1">
              <a:lnSpc>
                <a:spcPct val="90000"/>
              </a:lnSpc>
              <a:spcBef>
                <a:spcPts val="0"/>
              </a:spcBef>
              <a:spcAft>
                <a:spcPts val="1200"/>
              </a:spcAft>
              <a:buClr>
                <a:schemeClr val="accent1"/>
              </a:buClr>
              <a:buFont typeface="Wingdings" pitchFamily="2" charset="2"/>
              <a:buChar char="§"/>
              <a:defRPr sz="2400" kern="1200">
                <a:solidFill>
                  <a:schemeClr val="tx1"/>
                </a:solidFill>
                <a:latin typeface="Sherman Sans Book" pitchFamily="2" charset="77"/>
                <a:ea typeface="Sherman Sans Book" pitchFamily="2" charset="77"/>
                <a:cs typeface="+mn-cs"/>
              </a:defRPr>
            </a:lvl3pPr>
            <a:lvl4pPr marL="1600200" indent="-228600" algn="l" defTabSz="914400" rtl="0" eaLnBrk="1" latinLnBrk="0" hangingPunct="1">
              <a:lnSpc>
                <a:spcPct val="90000"/>
              </a:lnSpc>
              <a:spcBef>
                <a:spcPts val="0"/>
              </a:spcBef>
              <a:spcAft>
                <a:spcPts val="1200"/>
              </a:spcAft>
              <a:buClr>
                <a:schemeClr val="accent1"/>
              </a:buClr>
              <a:buFont typeface="System Font Regular"/>
              <a:buChar char="–"/>
              <a:defRPr sz="2000" kern="1200">
                <a:solidFill>
                  <a:schemeClr val="tx1"/>
                </a:solidFill>
                <a:latin typeface="Sherman Sans Book" pitchFamily="2" charset="77"/>
                <a:ea typeface="Sherman Sans Book" pitchFamily="2" charset="77"/>
                <a:cs typeface="+mn-cs"/>
              </a:defRPr>
            </a:lvl4pPr>
            <a:lvl5pPr marL="2057400" indent="-228600" algn="l" defTabSz="914400" rtl="0" eaLnBrk="1" latinLnBrk="0" hangingPunct="1">
              <a:lnSpc>
                <a:spcPct val="90000"/>
              </a:lnSpc>
              <a:spcBef>
                <a:spcPts val="0"/>
              </a:spcBef>
              <a:spcAft>
                <a:spcPts val="1200"/>
              </a:spcAft>
              <a:buClrTx/>
              <a:buFont typeface="Arial" panose="020B0604020202020204" pitchFamily="34" charset="0"/>
              <a:buChar char="•"/>
              <a:defRPr sz="2000" kern="1200">
                <a:solidFill>
                  <a:schemeClr val="tx1"/>
                </a:solidFill>
                <a:latin typeface="Sherman Sans Book" pitchFamily="2" charset="77"/>
                <a:ea typeface="Sherman Sans Book"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1400" dirty="0">
                <a:solidFill>
                  <a:srgbClr val="003087"/>
                </a:solidFill>
                <a:latin typeface="Avenir Book" panose="02000503020000020003" pitchFamily="2" charset="0"/>
                <a:cs typeface="Verdana" panose="020B0604030504040204" pitchFamily="34" charset="0"/>
              </a:rPr>
              <a:t>Text: # FFFFFF</a:t>
            </a:r>
            <a:br>
              <a:rPr lang="en-US" sz="1400" dirty="0">
                <a:solidFill>
                  <a:srgbClr val="003087"/>
                </a:solidFill>
                <a:latin typeface="Avenir Book" panose="02000503020000020003" pitchFamily="2" charset="0"/>
                <a:cs typeface="Verdana" panose="020B0604030504040204" pitchFamily="34" charset="0"/>
              </a:rPr>
            </a:br>
            <a:r>
              <a:rPr lang="en-US" sz="1400" dirty="0">
                <a:solidFill>
                  <a:srgbClr val="003087"/>
                </a:solidFill>
                <a:latin typeface="Avenir Book" panose="02000503020000020003" pitchFamily="2" charset="0"/>
                <a:cs typeface="Verdana" panose="020B0604030504040204" pitchFamily="34" charset="0"/>
              </a:rPr>
              <a:t>Background: #002855</a:t>
            </a:r>
          </a:p>
        </p:txBody>
      </p:sp>
      <p:sp>
        <p:nvSpPr>
          <p:cNvPr id="11" name="Rectangle 14" descr="Text in this box is presented at 18 point size and in light orange on a primary blue background." title="Example 2">
            <a:extLst>
              <a:ext uri="{FF2B5EF4-FFF2-40B4-BE49-F238E27FC236}">
                <a16:creationId xmlns:a16="http://schemas.microsoft.com/office/drawing/2014/main" id="{864CDE95-3E50-8C46-9725-DA1CB956A54F}"/>
              </a:ext>
            </a:extLst>
          </p:cNvPr>
          <p:cNvSpPr/>
          <p:nvPr/>
        </p:nvSpPr>
        <p:spPr>
          <a:xfrm>
            <a:off x="4371280" y="3500628"/>
            <a:ext cx="1371600" cy="733819"/>
          </a:xfrm>
          <a:prstGeom prst="rect">
            <a:avLst/>
          </a:prstGeom>
          <a:solidFill>
            <a:srgbClr val="64B1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latin typeface="Avenir Book" panose="02000503020000020003" pitchFamily="2" charset="0"/>
                <a:ea typeface="Sherman Sans Book" pitchFamily="2" charset="77"/>
                <a:cs typeface="Verdana" panose="020B0604030504040204" pitchFamily="34" charset="0"/>
              </a:rPr>
              <a:t>Go Tech!</a:t>
            </a:r>
          </a:p>
        </p:txBody>
      </p:sp>
      <p:sp>
        <p:nvSpPr>
          <p:cNvPr id="12" name="Content Placeholder 15">
            <a:extLst>
              <a:ext uri="{FF2B5EF4-FFF2-40B4-BE49-F238E27FC236}">
                <a16:creationId xmlns:a16="http://schemas.microsoft.com/office/drawing/2014/main" id="{31C82320-54FD-334F-B9BD-257E1B9234CD}"/>
              </a:ext>
            </a:extLst>
          </p:cNvPr>
          <p:cNvSpPr txBox="1">
            <a:spLocks/>
          </p:cNvSpPr>
          <p:nvPr/>
        </p:nvSpPr>
        <p:spPr>
          <a:xfrm>
            <a:off x="5887847" y="3500628"/>
            <a:ext cx="1938454" cy="733819"/>
          </a:xfrm>
          <a:prstGeom prst="rect">
            <a:avLst/>
          </a:prstGeom>
        </p:spPr>
        <p:txBody>
          <a:bodyPr lIns="0" tIns="0" rIns="0" bIns="0">
            <a:normAutofit/>
          </a:bodyPr>
          <a:lstStyle>
            <a:lvl1pPr marL="228600" indent="-228600" algn="l" defTabSz="914400" rtl="0" eaLnBrk="1" latinLnBrk="0" hangingPunct="1">
              <a:lnSpc>
                <a:spcPct val="90000"/>
              </a:lnSpc>
              <a:spcBef>
                <a:spcPts val="0"/>
              </a:spcBef>
              <a:spcAft>
                <a:spcPts val="1200"/>
              </a:spcAft>
              <a:buClr>
                <a:schemeClr val="tx2"/>
              </a:buClr>
              <a:buFont typeface="Arial" panose="020B0604020202020204" pitchFamily="34" charset="0"/>
              <a:buChar char="•"/>
              <a:defRPr sz="2800" kern="1200">
                <a:solidFill>
                  <a:schemeClr val="tx1"/>
                </a:solidFill>
                <a:latin typeface="Sherman Sans Book" pitchFamily="2" charset="77"/>
                <a:ea typeface="Sherman Sans Book" pitchFamily="2" charset="77"/>
                <a:cs typeface="+mn-cs"/>
              </a:defRPr>
            </a:lvl1pPr>
            <a:lvl2pPr marL="685800" indent="-228600" algn="l" defTabSz="914400" rtl="0" eaLnBrk="1" latinLnBrk="0" hangingPunct="1">
              <a:lnSpc>
                <a:spcPct val="90000"/>
              </a:lnSpc>
              <a:spcBef>
                <a:spcPts val="0"/>
              </a:spcBef>
              <a:spcAft>
                <a:spcPts val="1200"/>
              </a:spcAft>
              <a:buClr>
                <a:schemeClr val="tx2"/>
              </a:buClr>
              <a:buFont typeface="System Font Regular"/>
              <a:buChar char="–"/>
              <a:defRPr sz="2400" kern="1200">
                <a:solidFill>
                  <a:schemeClr val="tx1"/>
                </a:solidFill>
                <a:latin typeface="Sherman Sans Book" pitchFamily="2" charset="77"/>
                <a:ea typeface="Sherman Sans Book" pitchFamily="2" charset="77"/>
                <a:cs typeface="+mn-cs"/>
              </a:defRPr>
            </a:lvl2pPr>
            <a:lvl3pPr marL="1143000" indent="-228600" algn="l" defTabSz="914400" rtl="0" eaLnBrk="1" latinLnBrk="0" hangingPunct="1">
              <a:lnSpc>
                <a:spcPct val="90000"/>
              </a:lnSpc>
              <a:spcBef>
                <a:spcPts val="0"/>
              </a:spcBef>
              <a:spcAft>
                <a:spcPts val="1200"/>
              </a:spcAft>
              <a:buClr>
                <a:schemeClr val="accent1"/>
              </a:buClr>
              <a:buFont typeface="Wingdings" pitchFamily="2" charset="2"/>
              <a:buChar char="§"/>
              <a:defRPr sz="2400" kern="1200">
                <a:solidFill>
                  <a:schemeClr val="tx1"/>
                </a:solidFill>
                <a:latin typeface="Sherman Sans Book" pitchFamily="2" charset="77"/>
                <a:ea typeface="Sherman Sans Book" pitchFamily="2" charset="77"/>
                <a:cs typeface="+mn-cs"/>
              </a:defRPr>
            </a:lvl3pPr>
            <a:lvl4pPr marL="1600200" indent="-228600" algn="l" defTabSz="914400" rtl="0" eaLnBrk="1" latinLnBrk="0" hangingPunct="1">
              <a:lnSpc>
                <a:spcPct val="90000"/>
              </a:lnSpc>
              <a:spcBef>
                <a:spcPts val="0"/>
              </a:spcBef>
              <a:spcAft>
                <a:spcPts val="1200"/>
              </a:spcAft>
              <a:buClr>
                <a:schemeClr val="accent1"/>
              </a:buClr>
              <a:buFont typeface="System Font Regular"/>
              <a:buChar char="–"/>
              <a:defRPr sz="2000" kern="1200">
                <a:solidFill>
                  <a:schemeClr val="tx1"/>
                </a:solidFill>
                <a:latin typeface="Sherman Sans Book" pitchFamily="2" charset="77"/>
                <a:ea typeface="Sherman Sans Book" pitchFamily="2" charset="77"/>
                <a:cs typeface="+mn-cs"/>
              </a:defRPr>
            </a:lvl4pPr>
            <a:lvl5pPr marL="2057400" indent="-228600" algn="l" defTabSz="914400" rtl="0" eaLnBrk="1" latinLnBrk="0" hangingPunct="1">
              <a:lnSpc>
                <a:spcPct val="90000"/>
              </a:lnSpc>
              <a:spcBef>
                <a:spcPts val="0"/>
              </a:spcBef>
              <a:spcAft>
                <a:spcPts val="1200"/>
              </a:spcAft>
              <a:buClrTx/>
              <a:buFont typeface="Arial" panose="020B0604020202020204" pitchFamily="34" charset="0"/>
              <a:buChar char="•"/>
              <a:defRPr sz="2000" kern="1200">
                <a:solidFill>
                  <a:schemeClr val="tx1"/>
                </a:solidFill>
                <a:latin typeface="Sherman Sans Book" pitchFamily="2" charset="77"/>
                <a:ea typeface="Sherman Sans Book"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1400" dirty="0">
                <a:solidFill>
                  <a:srgbClr val="003087"/>
                </a:solidFill>
                <a:latin typeface="Avenir Book" panose="02000503020000020003" pitchFamily="2" charset="0"/>
                <a:cs typeface="Verdana" panose="020B0604030504040204" pitchFamily="34" charset="0"/>
              </a:rPr>
              <a:t>Text: #</a:t>
            </a:r>
            <a:r>
              <a:rPr lang="en-US" sz="1400" dirty="0">
                <a:solidFill>
                  <a:schemeClr val="bg1"/>
                </a:solidFill>
                <a:latin typeface="Avenir Book" panose="02000503020000020003" pitchFamily="2" charset="0"/>
                <a:cs typeface="Verdana" panose="020B0604030504040204" pitchFamily="34" charset="0"/>
              </a:rPr>
              <a:t> </a:t>
            </a:r>
            <a:r>
              <a:rPr lang="en-US" sz="1400" dirty="0">
                <a:solidFill>
                  <a:srgbClr val="003087"/>
                </a:solidFill>
                <a:latin typeface="Avenir Book" panose="02000503020000020003" pitchFamily="2" charset="0"/>
                <a:cs typeface="Verdana" panose="020B0604030504040204" pitchFamily="34" charset="0"/>
              </a:rPr>
              <a:t>FFFFFF</a:t>
            </a:r>
            <a:br>
              <a:rPr lang="en-US" sz="1400" dirty="0">
                <a:solidFill>
                  <a:srgbClr val="003087"/>
                </a:solidFill>
                <a:latin typeface="Avenir Book" panose="02000503020000020003" pitchFamily="2" charset="0"/>
                <a:cs typeface="Verdana" panose="020B0604030504040204" pitchFamily="34" charset="0"/>
              </a:rPr>
            </a:br>
            <a:r>
              <a:rPr lang="en-US" sz="1400" dirty="0">
                <a:solidFill>
                  <a:srgbClr val="003087"/>
                </a:solidFill>
                <a:latin typeface="Avenir Book" panose="02000503020000020003" pitchFamily="2" charset="0"/>
                <a:cs typeface="Verdana" panose="020B0604030504040204" pitchFamily="34" charset="0"/>
              </a:rPr>
              <a:t>Background: #64B1E7</a:t>
            </a:r>
          </a:p>
        </p:txBody>
      </p:sp>
      <p:sp>
        <p:nvSpPr>
          <p:cNvPr id="13" name="Rectangle 18" descr="Text in this box is presented at 18 point size and in white on a light blue background." title="Example 4">
            <a:extLst>
              <a:ext uri="{FF2B5EF4-FFF2-40B4-BE49-F238E27FC236}">
                <a16:creationId xmlns:a16="http://schemas.microsoft.com/office/drawing/2014/main" id="{CB97697E-CA6E-7D4C-8159-206CDC7F0F4A}"/>
              </a:ext>
            </a:extLst>
          </p:cNvPr>
          <p:cNvSpPr/>
          <p:nvPr/>
        </p:nvSpPr>
        <p:spPr>
          <a:xfrm>
            <a:off x="7906219" y="2700756"/>
            <a:ext cx="1371600" cy="733819"/>
          </a:xfrm>
          <a:prstGeom prst="rect">
            <a:avLst/>
          </a:prstGeom>
          <a:solidFill>
            <a:srgbClr val="A0AA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latin typeface="Avenir Book" panose="02000503020000020003" pitchFamily="2" charset="0"/>
                <a:ea typeface="Sherman Sans Book" pitchFamily="2" charset="77"/>
                <a:cs typeface="Verdana" panose="020B0604030504040204" pitchFamily="34" charset="0"/>
              </a:rPr>
              <a:t>Go Tech!</a:t>
            </a:r>
          </a:p>
        </p:txBody>
      </p:sp>
      <p:sp>
        <p:nvSpPr>
          <p:cNvPr id="14" name="Content Placeholder 19">
            <a:extLst>
              <a:ext uri="{FF2B5EF4-FFF2-40B4-BE49-F238E27FC236}">
                <a16:creationId xmlns:a16="http://schemas.microsoft.com/office/drawing/2014/main" id="{1ED2B0D6-D8DA-A645-B5DF-1129F8AAD0A0}"/>
              </a:ext>
            </a:extLst>
          </p:cNvPr>
          <p:cNvSpPr txBox="1">
            <a:spLocks/>
          </p:cNvSpPr>
          <p:nvPr/>
        </p:nvSpPr>
        <p:spPr>
          <a:xfrm>
            <a:off x="9418394" y="2700756"/>
            <a:ext cx="1938454" cy="733819"/>
          </a:xfrm>
          <a:prstGeom prst="rect">
            <a:avLst/>
          </a:prstGeom>
        </p:spPr>
        <p:txBody>
          <a:bodyPr lIns="0" tIns="0" rIns="0" bIns="0">
            <a:normAutofit/>
          </a:bodyPr>
          <a:lstStyle>
            <a:lvl1pPr marL="228600" indent="-228600" algn="l" defTabSz="914400" rtl="0" eaLnBrk="1" latinLnBrk="0" hangingPunct="1">
              <a:lnSpc>
                <a:spcPct val="90000"/>
              </a:lnSpc>
              <a:spcBef>
                <a:spcPts val="0"/>
              </a:spcBef>
              <a:spcAft>
                <a:spcPts val="1200"/>
              </a:spcAft>
              <a:buClr>
                <a:schemeClr val="tx2"/>
              </a:buClr>
              <a:buFont typeface="Arial" panose="020B0604020202020204" pitchFamily="34" charset="0"/>
              <a:buChar char="•"/>
              <a:defRPr sz="2800" kern="1200">
                <a:solidFill>
                  <a:schemeClr val="tx1"/>
                </a:solidFill>
                <a:latin typeface="Sherman Sans Book" pitchFamily="2" charset="77"/>
                <a:ea typeface="Sherman Sans Book" pitchFamily="2" charset="77"/>
                <a:cs typeface="+mn-cs"/>
              </a:defRPr>
            </a:lvl1pPr>
            <a:lvl2pPr marL="685800" indent="-228600" algn="l" defTabSz="914400" rtl="0" eaLnBrk="1" latinLnBrk="0" hangingPunct="1">
              <a:lnSpc>
                <a:spcPct val="90000"/>
              </a:lnSpc>
              <a:spcBef>
                <a:spcPts val="0"/>
              </a:spcBef>
              <a:spcAft>
                <a:spcPts val="1200"/>
              </a:spcAft>
              <a:buClr>
                <a:schemeClr val="tx2"/>
              </a:buClr>
              <a:buFont typeface="System Font Regular"/>
              <a:buChar char="–"/>
              <a:defRPr sz="2400" kern="1200">
                <a:solidFill>
                  <a:schemeClr val="tx1"/>
                </a:solidFill>
                <a:latin typeface="Sherman Sans Book" pitchFamily="2" charset="77"/>
                <a:ea typeface="Sherman Sans Book" pitchFamily="2" charset="77"/>
                <a:cs typeface="+mn-cs"/>
              </a:defRPr>
            </a:lvl2pPr>
            <a:lvl3pPr marL="1143000" indent="-228600" algn="l" defTabSz="914400" rtl="0" eaLnBrk="1" latinLnBrk="0" hangingPunct="1">
              <a:lnSpc>
                <a:spcPct val="90000"/>
              </a:lnSpc>
              <a:spcBef>
                <a:spcPts val="0"/>
              </a:spcBef>
              <a:spcAft>
                <a:spcPts val="1200"/>
              </a:spcAft>
              <a:buClr>
                <a:schemeClr val="accent1"/>
              </a:buClr>
              <a:buFont typeface="Wingdings" pitchFamily="2" charset="2"/>
              <a:buChar char="§"/>
              <a:defRPr sz="2400" kern="1200">
                <a:solidFill>
                  <a:schemeClr val="tx1"/>
                </a:solidFill>
                <a:latin typeface="Sherman Sans Book" pitchFamily="2" charset="77"/>
                <a:ea typeface="Sherman Sans Book" pitchFamily="2" charset="77"/>
                <a:cs typeface="+mn-cs"/>
              </a:defRPr>
            </a:lvl3pPr>
            <a:lvl4pPr marL="1600200" indent="-228600" algn="l" defTabSz="914400" rtl="0" eaLnBrk="1" latinLnBrk="0" hangingPunct="1">
              <a:lnSpc>
                <a:spcPct val="90000"/>
              </a:lnSpc>
              <a:spcBef>
                <a:spcPts val="0"/>
              </a:spcBef>
              <a:spcAft>
                <a:spcPts val="1200"/>
              </a:spcAft>
              <a:buClr>
                <a:schemeClr val="accent1"/>
              </a:buClr>
              <a:buFont typeface="System Font Regular"/>
              <a:buChar char="–"/>
              <a:defRPr sz="2000" kern="1200">
                <a:solidFill>
                  <a:schemeClr val="tx1"/>
                </a:solidFill>
                <a:latin typeface="Sherman Sans Book" pitchFamily="2" charset="77"/>
                <a:ea typeface="Sherman Sans Book" pitchFamily="2" charset="77"/>
                <a:cs typeface="+mn-cs"/>
              </a:defRPr>
            </a:lvl4pPr>
            <a:lvl5pPr marL="2057400" indent="-228600" algn="l" defTabSz="914400" rtl="0" eaLnBrk="1" latinLnBrk="0" hangingPunct="1">
              <a:lnSpc>
                <a:spcPct val="90000"/>
              </a:lnSpc>
              <a:spcBef>
                <a:spcPts val="0"/>
              </a:spcBef>
              <a:spcAft>
                <a:spcPts val="1200"/>
              </a:spcAft>
              <a:buClrTx/>
              <a:buFont typeface="Arial" panose="020B0604020202020204" pitchFamily="34" charset="0"/>
              <a:buChar char="•"/>
              <a:defRPr sz="2000" kern="1200">
                <a:solidFill>
                  <a:schemeClr val="tx1"/>
                </a:solidFill>
                <a:latin typeface="Sherman Sans Book" pitchFamily="2" charset="77"/>
                <a:ea typeface="Sherman Sans Book"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1400" dirty="0">
                <a:solidFill>
                  <a:srgbClr val="003087"/>
                </a:solidFill>
                <a:latin typeface="Avenir Book" panose="02000503020000020003" pitchFamily="2" charset="0"/>
                <a:cs typeface="Verdana" panose="020B0604030504040204" pitchFamily="34" charset="0"/>
              </a:rPr>
              <a:t>Text: #FFFFFF</a:t>
            </a:r>
            <a:br>
              <a:rPr lang="en-US" sz="1400" dirty="0">
                <a:solidFill>
                  <a:srgbClr val="003087"/>
                </a:solidFill>
                <a:latin typeface="Avenir Book" panose="02000503020000020003" pitchFamily="2" charset="0"/>
                <a:cs typeface="Verdana" panose="020B0604030504040204" pitchFamily="34" charset="0"/>
              </a:rPr>
            </a:br>
            <a:r>
              <a:rPr lang="en-US" sz="1400" dirty="0">
                <a:solidFill>
                  <a:srgbClr val="003087"/>
                </a:solidFill>
                <a:latin typeface="Avenir Book" panose="02000503020000020003" pitchFamily="2" charset="0"/>
                <a:cs typeface="Verdana" panose="020B0604030504040204" pitchFamily="34" charset="0"/>
              </a:rPr>
              <a:t>Background: #A0AAB2</a:t>
            </a:r>
          </a:p>
        </p:txBody>
      </p:sp>
      <p:sp>
        <p:nvSpPr>
          <p:cNvPr id="15" name="Rectangle 20" descr="Text in this box is presented at 18 point size and in white on a medium blue background." title="Example 5">
            <a:extLst>
              <a:ext uri="{FF2B5EF4-FFF2-40B4-BE49-F238E27FC236}">
                <a16:creationId xmlns:a16="http://schemas.microsoft.com/office/drawing/2014/main" id="{194A7191-A55B-DC41-A939-9127EC3B2FA5}"/>
              </a:ext>
            </a:extLst>
          </p:cNvPr>
          <p:cNvSpPr/>
          <p:nvPr/>
        </p:nvSpPr>
        <p:spPr>
          <a:xfrm>
            <a:off x="7906219" y="3500628"/>
            <a:ext cx="1371600" cy="733819"/>
          </a:xfrm>
          <a:prstGeom prst="rect">
            <a:avLst/>
          </a:prstGeom>
          <a:solidFill>
            <a:srgbClr val="727F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latin typeface="Avenir Book" panose="02000503020000020003" pitchFamily="2" charset="0"/>
                <a:ea typeface="Sherman Sans Book" pitchFamily="2" charset="77"/>
                <a:cs typeface="Verdana" panose="020B0604030504040204" pitchFamily="34" charset="0"/>
              </a:rPr>
              <a:t>Go Tech!</a:t>
            </a:r>
          </a:p>
        </p:txBody>
      </p:sp>
      <p:sp>
        <p:nvSpPr>
          <p:cNvPr id="16" name="Content Placeholder 21">
            <a:extLst>
              <a:ext uri="{FF2B5EF4-FFF2-40B4-BE49-F238E27FC236}">
                <a16:creationId xmlns:a16="http://schemas.microsoft.com/office/drawing/2014/main" id="{1E11C66A-A1C2-8247-8DBC-98F10E4C3C7C}"/>
              </a:ext>
            </a:extLst>
          </p:cNvPr>
          <p:cNvSpPr txBox="1">
            <a:spLocks/>
          </p:cNvSpPr>
          <p:nvPr/>
        </p:nvSpPr>
        <p:spPr>
          <a:xfrm>
            <a:off x="9418394" y="3500628"/>
            <a:ext cx="1938454" cy="733819"/>
          </a:xfrm>
          <a:prstGeom prst="rect">
            <a:avLst/>
          </a:prstGeom>
        </p:spPr>
        <p:txBody>
          <a:bodyPr lIns="0" tIns="0" rIns="0" bIns="0">
            <a:normAutofit/>
          </a:bodyPr>
          <a:lstStyle>
            <a:lvl1pPr marL="228600" indent="-228600" algn="l" defTabSz="914400" rtl="0" eaLnBrk="1" latinLnBrk="0" hangingPunct="1">
              <a:lnSpc>
                <a:spcPct val="90000"/>
              </a:lnSpc>
              <a:spcBef>
                <a:spcPts val="0"/>
              </a:spcBef>
              <a:spcAft>
                <a:spcPts val="1200"/>
              </a:spcAft>
              <a:buClr>
                <a:schemeClr val="tx2"/>
              </a:buClr>
              <a:buFont typeface="Arial" panose="020B0604020202020204" pitchFamily="34" charset="0"/>
              <a:buChar char="•"/>
              <a:defRPr sz="2800" kern="1200">
                <a:solidFill>
                  <a:schemeClr val="tx1"/>
                </a:solidFill>
                <a:latin typeface="Sherman Sans Book" pitchFamily="2" charset="77"/>
                <a:ea typeface="Sherman Sans Book" pitchFamily="2" charset="77"/>
                <a:cs typeface="+mn-cs"/>
              </a:defRPr>
            </a:lvl1pPr>
            <a:lvl2pPr marL="685800" indent="-228600" algn="l" defTabSz="914400" rtl="0" eaLnBrk="1" latinLnBrk="0" hangingPunct="1">
              <a:lnSpc>
                <a:spcPct val="90000"/>
              </a:lnSpc>
              <a:spcBef>
                <a:spcPts val="0"/>
              </a:spcBef>
              <a:spcAft>
                <a:spcPts val="1200"/>
              </a:spcAft>
              <a:buClr>
                <a:schemeClr val="tx2"/>
              </a:buClr>
              <a:buFont typeface="System Font Regular"/>
              <a:buChar char="–"/>
              <a:defRPr sz="2400" kern="1200">
                <a:solidFill>
                  <a:schemeClr val="tx1"/>
                </a:solidFill>
                <a:latin typeface="Sherman Sans Book" pitchFamily="2" charset="77"/>
                <a:ea typeface="Sherman Sans Book" pitchFamily="2" charset="77"/>
                <a:cs typeface="+mn-cs"/>
              </a:defRPr>
            </a:lvl2pPr>
            <a:lvl3pPr marL="1143000" indent="-228600" algn="l" defTabSz="914400" rtl="0" eaLnBrk="1" latinLnBrk="0" hangingPunct="1">
              <a:lnSpc>
                <a:spcPct val="90000"/>
              </a:lnSpc>
              <a:spcBef>
                <a:spcPts val="0"/>
              </a:spcBef>
              <a:spcAft>
                <a:spcPts val="1200"/>
              </a:spcAft>
              <a:buClr>
                <a:schemeClr val="accent1"/>
              </a:buClr>
              <a:buFont typeface="Wingdings" pitchFamily="2" charset="2"/>
              <a:buChar char="§"/>
              <a:defRPr sz="2400" kern="1200">
                <a:solidFill>
                  <a:schemeClr val="tx1"/>
                </a:solidFill>
                <a:latin typeface="Sherman Sans Book" pitchFamily="2" charset="77"/>
                <a:ea typeface="Sherman Sans Book" pitchFamily="2" charset="77"/>
                <a:cs typeface="+mn-cs"/>
              </a:defRPr>
            </a:lvl3pPr>
            <a:lvl4pPr marL="1600200" indent="-228600" algn="l" defTabSz="914400" rtl="0" eaLnBrk="1" latinLnBrk="0" hangingPunct="1">
              <a:lnSpc>
                <a:spcPct val="90000"/>
              </a:lnSpc>
              <a:spcBef>
                <a:spcPts val="0"/>
              </a:spcBef>
              <a:spcAft>
                <a:spcPts val="1200"/>
              </a:spcAft>
              <a:buClr>
                <a:schemeClr val="accent1"/>
              </a:buClr>
              <a:buFont typeface="System Font Regular"/>
              <a:buChar char="–"/>
              <a:defRPr sz="2000" kern="1200">
                <a:solidFill>
                  <a:schemeClr val="tx1"/>
                </a:solidFill>
                <a:latin typeface="Sherman Sans Book" pitchFamily="2" charset="77"/>
                <a:ea typeface="Sherman Sans Book" pitchFamily="2" charset="77"/>
                <a:cs typeface="+mn-cs"/>
              </a:defRPr>
            </a:lvl4pPr>
            <a:lvl5pPr marL="2057400" indent="-228600" algn="l" defTabSz="914400" rtl="0" eaLnBrk="1" latinLnBrk="0" hangingPunct="1">
              <a:lnSpc>
                <a:spcPct val="90000"/>
              </a:lnSpc>
              <a:spcBef>
                <a:spcPts val="0"/>
              </a:spcBef>
              <a:spcAft>
                <a:spcPts val="1200"/>
              </a:spcAft>
              <a:buClrTx/>
              <a:buFont typeface="Arial" panose="020B0604020202020204" pitchFamily="34" charset="0"/>
              <a:buChar char="•"/>
              <a:defRPr sz="2000" kern="1200">
                <a:solidFill>
                  <a:schemeClr val="tx1"/>
                </a:solidFill>
                <a:latin typeface="Sherman Sans Book" pitchFamily="2" charset="77"/>
                <a:ea typeface="Sherman Sans Book"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1400" dirty="0">
                <a:solidFill>
                  <a:srgbClr val="003087"/>
                </a:solidFill>
                <a:latin typeface="Avenir Book" panose="02000503020000020003" pitchFamily="2" charset="0"/>
                <a:cs typeface="Verdana" panose="020B0604030504040204" pitchFamily="34" charset="0"/>
              </a:rPr>
              <a:t>Text: #FFFFFF</a:t>
            </a:r>
            <a:br>
              <a:rPr lang="en-US" sz="1400" dirty="0">
                <a:solidFill>
                  <a:srgbClr val="003087"/>
                </a:solidFill>
                <a:latin typeface="Avenir Book" panose="02000503020000020003" pitchFamily="2" charset="0"/>
                <a:cs typeface="Verdana" panose="020B0604030504040204" pitchFamily="34" charset="0"/>
              </a:rPr>
            </a:br>
            <a:r>
              <a:rPr lang="en-US" sz="1400" dirty="0">
                <a:solidFill>
                  <a:srgbClr val="003087"/>
                </a:solidFill>
                <a:latin typeface="Avenir Book" panose="02000503020000020003" pitchFamily="2" charset="0"/>
                <a:cs typeface="Verdana" panose="020B0604030504040204" pitchFamily="34" charset="0"/>
              </a:rPr>
              <a:t>Background: #727F8A</a:t>
            </a:r>
          </a:p>
        </p:txBody>
      </p:sp>
      <p:sp>
        <p:nvSpPr>
          <p:cNvPr id="17" name="Rectangle 24">
            <a:extLst>
              <a:ext uri="{FF2B5EF4-FFF2-40B4-BE49-F238E27FC236}">
                <a16:creationId xmlns:a16="http://schemas.microsoft.com/office/drawing/2014/main" id="{FEF2831E-4D54-014E-81D3-402B357B11AB}"/>
              </a:ext>
            </a:extLst>
          </p:cNvPr>
          <p:cNvSpPr/>
          <p:nvPr/>
        </p:nvSpPr>
        <p:spPr>
          <a:xfrm>
            <a:off x="6408549" y="673963"/>
            <a:ext cx="4945251" cy="830997"/>
          </a:xfrm>
          <a:prstGeom prst="rect">
            <a:avLst/>
          </a:prstGeom>
        </p:spPr>
        <p:txBody>
          <a:bodyPr wrap="square" lIns="0">
            <a:spAutoFit/>
          </a:bodyPr>
          <a:lstStyle/>
          <a:p>
            <a:r>
              <a:rPr lang="en-US" sz="2400" spc="20" dirty="0">
                <a:solidFill>
                  <a:srgbClr val="CB333B"/>
                </a:solidFill>
                <a:latin typeface="Avenir Book" panose="02000503020000020003" pitchFamily="2" charset="0"/>
                <a:ea typeface="Sherman Sans" pitchFamily="2" charset="77"/>
                <a:cs typeface="Verdana" panose="020B0604030504040204" pitchFamily="34" charset="0"/>
              </a:rPr>
              <a:t>*For informational purposes only.</a:t>
            </a:r>
            <a:br>
              <a:rPr lang="en-US" sz="2400" spc="20" dirty="0">
                <a:solidFill>
                  <a:srgbClr val="CB333B"/>
                </a:solidFill>
                <a:latin typeface="Avenir Book" panose="02000503020000020003" pitchFamily="2" charset="0"/>
                <a:ea typeface="Sherman Sans" pitchFamily="2" charset="77"/>
                <a:cs typeface="Verdana" panose="020B0604030504040204" pitchFamily="34" charset="0"/>
              </a:rPr>
            </a:br>
            <a:r>
              <a:rPr lang="en-US" sz="2400" spc="20" dirty="0">
                <a:solidFill>
                  <a:srgbClr val="CB333B"/>
                </a:solidFill>
                <a:latin typeface="Avenir Book" panose="02000503020000020003" pitchFamily="2" charset="0"/>
                <a:ea typeface="Sherman Sans" pitchFamily="2" charset="77"/>
                <a:cs typeface="Verdana" panose="020B0604030504040204" pitchFamily="34" charset="0"/>
              </a:rPr>
              <a:t>  Delete slides 1-5 after reading.</a:t>
            </a:r>
          </a:p>
        </p:txBody>
      </p:sp>
      <p:sp>
        <p:nvSpPr>
          <p:cNvPr id="18" name="Rectangle 20" descr="Text in this box is presented at 18 point size and in white on a medium blue background." title="Example 5">
            <a:extLst>
              <a:ext uri="{FF2B5EF4-FFF2-40B4-BE49-F238E27FC236}">
                <a16:creationId xmlns:a16="http://schemas.microsoft.com/office/drawing/2014/main" id="{A4CB4D64-540B-FE4D-88A5-EF3DA7F630B8}"/>
              </a:ext>
            </a:extLst>
          </p:cNvPr>
          <p:cNvSpPr/>
          <p:nvPr/>
        </p:nvSpPr>
        <p:spPr>
          <a:xfrm>
            <a:off x="7906219" y="4300500"/>
            <a:ext cx="1371600" cy="73381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latin typeface="Avenir Book" panose="02000503020000020003" pitchFamily="2" charset="0"/>
                <a:ea typeface="Sherman Sans Book" pitchFamily="2" charset="77"/>
                <a:cs typeface="Verdana" panose="020B0604030504040204" pitchFamily="34" charset="0"/>
              </a:rPr>
              <a:t>Go Tech!</a:t>
            </a:r>
          </a:p>
        </p:txBody>
      </p:sp>
      <p:sp>
        <p:nvSpPr>
          <p:cNvPr id="19" name="Content Placeholder 21">
            <a:extLst>
              <a:ext uri="{FF2B5EF4-FFF2-40B4-BE49-F238E27FC236}">
                <a16:creationId xmlns:a16="http://schemas.microsoft.com/office/drawing/2014/main" id="{8FEA5E44-EAEB-7D40-9135-0E2641BBFBF2}"/>
              </a:ext>
            </a:extLst>
          </p:cNvPr>
          <p:cNvSpPr txBox="1">
            <a:spLocks/>
          </p:cNvSpPr>
          <p:nvPr/>
        </p:nvSpPr>
        <p:spPr>
          <a:xfrm>
            <a:off x="9418394" y="4300500"/>
            <a:ext cx="1938454" cy="733819"/>
          </a:xfrm>
          <a:prstGeom prst="rect">
            <a:avLst/>
          </a:prstGeom>
        </p:spPr>
        <p:txBody>
          <a:bodyPr lIns="0" tIns="0" rIns="0" bIns="0">
            <a:normAutofit/>
          </a:bodyPr>
          <a:lstStyle>
            <a:lvl1pPr marL="228600" indent="-228600" algn="l" defTabSz="914400" rtl="0" eaLnBrk="1" latinLnBrk="0" hangingPunct="1">
              <a:lnSpc>
                <a:spcPct val="90000"/>
              </a:lnSpc>
              <a:spcBef>
                <a:spcPts val="0"/>
              </a:spcBef>
              <a:spcAft>
                <a:spcPts val="1200"/>
              </a:spcAft>
              <a:buClr>
                <a:schemeClr val="tx2"/>
              </a:buClr>
              <a:buFont typeface="Arial" panose="020B0604020202020204" pitchFamily="34" charset="0"/>
              <a:buChar char="•"/>
              <a:defRPr sz="2800" kern="1200">
                <a:solidFill>
                  <a:schemeClr val="tx1"/>
                </a:solidFill>
                <a:latin typeface="Sherman Sans Book" pitchFamily="2" charset="77"/>
                <a:ea typeface="Sherman Sans Book" pitchFamily="2" charset="77"/>
                <a:cs typeface="+mn-cs"/>
              </a:defRPr>
            </a:lvl1pPr>
            <a:lvl2pPr marL="685800" indent="-228600" algn="l" defTabSz="914400" rtl="0" eaLnBrk="1" latinLnBrk="0" hangingPunct="1">
              <a:lnSpc>
                <a:spcPct val="90000"/>
              </a:lnSpc>
              <a:spcBef>
                <a:spcPts val="0"/>
              </a:spcBef>
              <a:spcAft>
                <a:spcPts val="1200"/>
              </a:spcAft>
              <a:buClr>
                <a:schemeClr val="tx2"/>
              </a:buClr>
              <a:buFont typeface="System Font Regular"/>
              <a:buChar char="–"/>
              <a:defRPr sz="2400" kern="1200">
                <a:solidFill>
                  <a:schemeClr val="tx1"/>
                </a:solidFill>
                <a:latin typeface="Sherman Sans Book" pitchFamily="2" charset="77"/>
                <a:ea typeface="Sherman Sans Book" pitchFamily="2" charset="77"/>
                <a:cs typeface="+mn-cs"/>
              </a:defRPr>
            </a:lvl2pPr>
            <a:lvl3pPr marL="1143000" indent="-228600" algn="l" defTabSz="914400" rtl="0" eaLnBrk="1" latinLnBrk="0" hangingPunct="1">
              <a:lnSpc>
                <a:spcPct val="90000"/>
              </a:lnSpc>
              <a:spcBef>
                <a:spcPts val="0"/>
              </a:spcBef>
              <a:spcAft>
                <a:spcPts val="1200"/>
              </a:spcAft>
              <a:buClr>
                <a:schemeClr val="accent1"/>
              </a:buClr>
              <a:buFont typeface="Wingdings" pitchFamily="2" charset="2"/>
              <a:buChar char="§"/>
              <a:defRPr sz="2400" kern="1200">
                <a:solidFill>
                  <a:schemeClr val="tx1"/>
                </a:solidFill>
                <a:latin typeface="Sherman Sans Book" pitchFamily="2" charset="77"/>
                <a:ea typeface="Sherman Sans Book" pitchFamily="2" charset="77"/>
                <a:cs typeface="+mn-cs"/>
              </a:defRPr>
            </a:lvl3pPr>
            <a:lvl4pPr marL="1600200" indent="-228600" algn="l" defTabSz="914400" rtl="0" eaLnBrk="1" latinLnBrk="0" hangingPunct="1">
              <a:lnSpc>
                <a:spcPct val="90000"/>
              </a:lnSpc>
              <a:spcBef>
                <a:spcPts val="0"/>
              </a:spcBef>
              <a:spcAft>
                <a:spcPts val="1200"/>
              </a:spcAft>
              <a:buClr>
                <a:schemeClr val="accent1"/>
              </a:buClr>
              <a:buFont typeface="System Font Regular"/>
              <a:buChar char="–"/>
              <a:defRPr sz="2000" kern="1200">
                <a:solidFill>
                  <a:schemeClr val="tx1"/>
                </a:solidFill>
                <a:latin typeface="Sherman Sans Book" pitchFamily="2" charset="77"/>
                <a:ea typeface="Sherman Sans Book" pitchFamily="2" charset="77"/>
                <a:cs typeface="+mn-cs"/>
              </a:defRPr>
            </a:lvl4pPr>
            <a:lvl5pPr marL="2057400" indent="-228600" algn="l" defTabSz="914400" rtl="0" eaLnBrk="1" latinLnBrk="0" hangingPunct="1">
              <a:lnSpc>
                <a:spcPct val="90000"/>
              </a:lnSpc>
              <a:spcBef>
                <a:spcPts val="0"/>
              </a:spcBef>
              <a:spcAft>
                <a:spcPts val="1200"/>
              </a:spcAft>
              <a:buClrTx/>
              <a:buFont typeface="Arial" panose="020B0604020202020204" pitchFamily="34" charset="0"/>
              <a:buChar char="•"/>
              <a:defRPr sz="2000" kern="1200">
                <a:solidFill>
                  <a:schemeClr val="tx1"/>
                </a:solidFill>
                <a:latin typeface="Sherman Sans Book" pitchFamily="2" charset="77"/>
                <a:ea typeface="Sherman Sans Book"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1400" dirty="0">
                <a:solidFill>
                  <a:srgbClr val="003087"/>
                </a:solidFill>
                <a:latin typeface="Avenir Book" panose="02000503020000020003" pitchFamily="2" charset="0"/>
                <a:cs typeface="Verdana" panose="020B0604030504040204" pitchFamily="34" charset="0"/>
              </a:rPr>
              <a:t>Text: #FFFFFF</a:t>
            </a:r>
            <a:br>
              <a:rPr lang="en-US" sz="1400" dirty="0">
                <a:solidFill>
                  <a:srgbClr val="003087"/>
                </a:solidFill>
                <a:latin typeface="Avenir Book" panose="02000503020000020003" pitchFamily="2" charset="0"/>
                <a:cs typeface="Verdana" panose="020B0604030504040204" pitchFamily="34" charset="0"/>
              </a:rPr>
            </a:br>
            <a:r>
              <a:rPr lang="en-US" sz="1400" dirty="0">
                <a:solidFill>
                  <a:srgbClr val="003087"/>
                </a:solidFill>
                <a:latin typeface="Avenir Book" panose="02000503020000020003" pitchFamily="2" charset="0"/>
                <a:cs typeface="Verdana" panose="020B0604030504040204" pitchFamily="34" charset="0"/>
              </a:rPr>
              <a:t>Background: #000000</a:t>
            </a:r>
          </a:p>
        </p:txBody>
      </p:sp>
      <p:sp>
        <p:nvSpPr>
          <p:cNvPr id="20" name="Rectangle 19">
            <a:extLst>
              <a:ext uri="{FF2B5EF4-FFF2-40B4-BE49-F238E27FC236}">
                <a16:creationId xmlns:a16="http://schemas.microsoft.com/office/drawing/2014/main" id="{50B39655-1BC7-694E-9D96-6EF65AC8C47B}"/>
              </a:ext>
            </a:extLst>
          </p:cNvPr>
          <p:cNvSpPr/>
          <p:nvPr/>
        </p:nvSpPr>
        <p:spPr>
          <a:xfrm>
            <a:off x="748064" y="1853666"/>
            <a:ext cx="9179705" cy="338554"/>
          </a:xfrm>
          <a:prstGeom prst="rect">
            <a:avLst/>
          </a:prstGeom>
        </p:spPr>
        <p:txBody>
          <a:bodyPr wrap="square">
            <a:spAutoFit/>
          </a:bodyPr>
          <a:lstStyle/>
          <a:p>
            <a:r>
              <a:rPr lang="en-US" sz="1600" dirty="0">
                <a:solidFill>
                  <a:srgbClr val="003087"/>
                </a:solidFill>
                <a:latin typeface="Avenir Book" panose="02000503020000020003" pitchFamily="2" charset="0"/>
                <a:ea typeface="Sherman Sans" pitchFamily="2" charset="77"/>
                <a:cs typeface="Verdana" panose="020B0604030504040204" pitchFamily="34" charset="0"/>
              </a:rPr>
              <a:t>Normal web text sizing </a:t>
            </a:r>
            <a:r>
              <a:rPr lang="en-US" sz="1600" dirty="0">
                <a:solidFill>
                  <a:srgbClr val="003087"/>
                </a:solidFill>
                <a:latin typeface="Avenir Book" panose="02000503020000020003" pitchFamily="2" charset="0"/>
                <a:cs typeface="Verdana" panose="020B0604030504040204" pitchFamily="34" charset="0"/>
              </a:rPr>
              <a:t>(WCAG 2.0 AA defines normal web text as 18.66px or smaller.) </a:t>
            </a:r>
            <a:endParaRPr lang="en-US" sz="1600" dirty="0"/>
          </a:p>
        </p:txBody>
      </p:sp>
      <p:sp>
        <p:nvSpPr>
          <p:cNvPr id="21" name="Content Placeholder 2">
            <a:extLst>
              <a:ext uri="{FF2B5EF4-FFF2-40B4-BE49-F238E27FC236}">
                <a16:creationId xmlns:a16="http://schemas.microsoft.com/office/drawing/2014/main" id="{06622AC4-0847-924A-BFA1-EDC83F4823EA}"/>
              </a:ext>
            </a:extLst>
          </p:cNvPr>
          <p:cNvSpPr txBox="1">
            <a:spLocks/>
          </p:cNvSpPr>
          <p:nvPr/>
        </p:nvSpPr>
        <p:spPr>
          <a:xfrm>
            <a:off x="838200" y="2307776"/>
            <a:ext cx="3455022" cy="302844"/>
          </a:xfrm>
          <a:prstGeom prst="rect">
            <a:avLst/>
          </a:prstGeom>
        </p:spPr>
        <p:txBody>
          <a:bodyPr lIns="0" rIns="0">
            <a:noAutofit/>
          </a:bodyPr>
          <a:lstStyle>
            <a:lvl1pPr marL="228600" indent="-228600" algn="l" defTabSz="914400" rtl="0" eaLnBrk="1" latinLnBrk="0" hangingPunct="1">
              <a:lnSpc>
                <a:spcPct val="90000"/>
              </a:lnSpc>
              <a:spcBef>
                <a:spcPts val="0"/>
              </a:spcBef>
              <a:spcAft>
                <a:spcPts val="1200"/>
              </a:spcAft>
              <a:buClr>
                <a:schemeClr val="tx2"/>
              </a:buClr>
              <a:buFont typeface="Arial" panose="020B0604020202020204" pitchFamily="34" charset="0"/>
              <a:buChar char="•"/>
              <a:defRPr sz="2800" kern="1200">
                <a:solidFill>
                  <a:schemeClr val="tx1"/>
                </a:solidFill>
                <a:latin typeface="Sherman Sans Book" pitchFamily="2" charset="77"/>
                <a:ea typeface="Sherman Sans Book" pitchFamily="2" charset="77"/>
                <a:cs typeface="+mn-cs"/>
              </a:defRPr>
            </a:lvl1pPr>
            <a:lvl2pPr marL="685800" indent="-228600" algn="l" defTabSz="914400" rtl="0" eaLnBrk="1" latinLnBrk="0" hangingPunct="1">
              <a:lnSpc>
                <a:spcPct val="90000"/>
              </a:lnSpc>
              <a:spcBef>
                <a:spcPts val="0"/>
              </a:spcBef>
              <a:spcAft>
                <a:spcPts val="1200"/>
              </a:spcAft>
              <a:buClr>
                <a:schemeClr val="tx2"/>
              </a:buClr>
              <a:buFont typeface="System Font Regular"/>
              <a:buChar char="–"/>
              <a:defRPr sz="2400" kern="1200">
                <a:solidFill>
                  <a:schemeClr val="tx1"/>
                </a:solidFill>
                <a:latin typeface="Sherman Sans Book" pitchFamily="2" charset="77"/>
                <a:ea typeface="Sherman Sans Book" pitchFamily="2" charset="77"/>
                <a:cs typeface="+mn-cs"/>
              </a:defRPr>
            </a:lvl2pPr>
            <a:lvl3pPr marL="1143000" indent="-228600" algn="l" defTabSz="914400" rtl="0" eaLnBrk="1" latinLnBrk="0" hangingPunct="1">
              <a:lnSpc>
                <a:spcPct val="90000"/>
              </a:lnSpc>
              <a:spcBef>
                <a:spcPts val="0"/>
              </a:spcBef>
              <a:spcAft>
                <a:spcPts val="1200"/>
              </a:spcAft>
              <a:buClr>
                <a:schemeClr val="accent1"/>
              </a:buClr>
              <a:buFont typeface="Wingdings" pitchFamily="2" charset="2"/>
              <a:buChar char="§"/>
              <a:defRPr sz="2400" kern="1200">
                <a:solidFill>
                  <a:schemeClr val="tx1"/>
                </a:solidFill>
                <a:latin typeface="Sherman Sans Book" pitchFamily="2" charset="77"/>
                <a:ea typeface="Sherman Sans Book" pitchFamily="2" charset="77"/>
                <a:cs typeface="+mn-cs"/>
              </a:defRPr>
            </a:lvl3pPr>
            <a:lvl4pPr marL="1600200" indent="-228600" algn="l" defTabSz="914400" rtl="0" eaLnBrk="1" latinLnBrk="0" hangingPunct="1">
              <a:lnSpc>
                <a:spcPct val="90000"/>
              </a:lnSpc>
              <a:spcBef>
                <a:spcPts val="0"/>
              </a:spcBef>
              <a:spcAft>
                <a:spcPts val="1200"/>
              </a:spcAft>
              <a:buClr>
                <a:schemeClr val="accent1"/>
              </a:buClr>
              <a:buFont typeface="System Font Regular"/>
              <a:buChar char="–"/>
              <a:defRPr sz="2000" kern="1200">
                <a:solidFill>
                  <a:schemeClr val="tx1"/>
                </a:solidFill>
                <a:latin typeface="Sherman Sans Book" pitchFamily="2" charset="77"/>
                <a:ea typeface="Sherman Sans Book" pitchFamily="2" charset="77"/>
                <a:cs typeface="+mn-cs"/>
              </a:defRPr>
            </a:lvl4pPr>
            <a:lvl5pPr marL="2057400" indent="-228600" algn="l" defTabSz="914400" rtl="0" eaLnBrk="1" latinLnBrk="0" hangingPunct="1">
              <a:lnSpc>
                <a:spcPct val="90000"/>
              </a:lnSpc>
              <a:spcBef>
                <a:spcPts val="0"/>
              </a:spcBef>
              <a:spcAft>
                <a:spcPts val="1200"/>
              </a:spcAft>
              <a:buClrTx/>
              <a:buFont typeface="Arial" panose="020B0604020202020204" pitchFamily="34" charset="0"/>
              <a:buChar char="•"/>
              <a:defRPr sz="2000" kern="1200">
                <a:solidFill>
                  <a:schemeClr val="tx1"/>
                </a:solidFill>
                <a:latin typeface="Sherman Sans Book" pitchFamily="2" charset="77"/>
                <a:ea typeface="Sherman Sans Book"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1400" b="1" dirty="0">
                <a:solidFill>
                  <a:srgbClr val="003087"/>
                </a:solidFill>
                <a:latin typeface="Avenir Black" panose="02000503020000020003" pitchFamily="2" charset="0"/>
                <a:ea typeface="Sherman Sans" pitchFamily="2" charset="77"/>
                <a:cs typeface="Verdana" panose="020B0604030504040204" pitchFamily="34" charset="0"/>
              </a:rPr>
              <a:t>Primary Colors</a:t>
            </a:r>
            <a:endParaRPr lang="en-US" sz="1400" b="1" dirty="0">
              <a:solidFill>
                <a:srgbClr val="003087"/>
              </a:solidFill>
              <a:latin typeface="Avenir Black" panose="02000503020000020003" pitchFamily="2" charset="0"/>
              <a:cs typeface="Verdana" panose="020B0604030504040204" pitchFamily="34" charset="0"/>
            </a:endParaRPr>
          </a:p>
        </p:txBody>
      </p:sp>
      <p:sp>
        <p:nvSpPr>
          <p:cNvPr id="22" name="Content Placeholder 11">
            <a:extLst>
              <a:ext uri="{FF2B5EF4-FFF2-40B4-BE49-F238E27FC236}">
                <a16:creationId xmlns:a16="http://schemas.microsoft.com/office/drawing/2014/main" id="{4F7DCB6B-348E-EA47-9969-84E87E34D91A}"/>
              </a:ext>
            </a:extLst>
          </p:cNvPr>
          <p:cNvSpPr txBox="1">
            <a:spLocks/>
          </p:cNvSpPr>
          <p:nvPr/>
        </p:nvSpPr>
        <p:spPr>
          <a:xfrm>
            <a:off x="4371280" y="2307776"/>
            <a:ext cx="6985568" cy="302844"/>
          </a:xfrm>
          <a:prstGeom prst="rect">
            <a:avLst/>
          </a:prstGeom>
        </p:spPr>
        <p:txBody>
          <a:bodyPr lIns="0" rIns="0">
            <a:noAutofit/>
          </a:bodyPr>
          <a:lstStyle>
            <a:lvl1pPr marL="228600" indent="-228600" algn="l" defTabSz="914400" rtl="0" eaLnBrk="1" latinLnBrk="0" hangingPunct="1">
              <a:lnSpc>
                <a:spcPct val="90000"/>
              </a:lnSpc>
              <a:spcBef>
                <a:spcPts val="0"/>
              </a:spcBef>
              <a:spcAft>
                <a:spcPts val="1200"/>
              </a:spcAft>
              <a:buClr>
                <a:schemeClr val="tx2"/>
              </a:buClr>
              <a:buFont typeface="Arial" panose="020B0604020202020204" pitchFamily="34" charset="0"/>
              <a:buChar char="•"/>
              <a:defRPr sz="2800" kern="1200">
                <a:solidFill>
                  <a:schemeClr val="tx1"/>
                </a:solidFill>
                <a:latin typeface="Sherman Sans Book" pitchFamily="2" charset="77"/>
                <a:ea typeface="Sherman Sans Book" pitchFamily="2" charset="77"/>
                <a:cs typeface="+mn-cs"/>
              </a:defRPr>
            </a:lvl1pPr>
            <a:lvl2pPr marL="685800" indent="-228600" algn="l" defTabSz="914400" rtl="0" eaLnBrk="1" latinLnBrk="0" hangingPunct="1">
              <a:lnSpc>
                <a:spcPct val="90000"/>
              </a:lnSpc>
              <a:spcBef>
                <a:spcPts val="0"/>
              </a:spcBef>
              <a:spcAft>
                <a:spcPts val="1200"/>
              </a:spcAft>
              <a:buClr>
                <a:schemeClr val="tx2"/>
              </a:buClr>
              <a:buFont typeface="System Font Regular"/>
              <a:buChar char="–"/>
              <a:defRPr sz="2400" kern="1200">
                <a:solidFill>
                  <a:schemeClr val="tx1"/>
                </a:solidFill>
                <a:latin typeface="Sherman Sans Book" pitchFamily="2" charset="77"/>
                <a:ea typeface="Sherman Sans Book" pitchFamily="2" charset="77"/>
                <a:cs typeface="+mn-cs"/>
              </a:defRPr>
            </a:lvl2pPr>
            <a:lvl3pPr marL="1143000" indent="-228600" algn="l" defTabSz="914400" rtl="0" eaLnBrk="1" latinLnBrk="0" hangingPunct="1">
              <a:lnSpc>
                <a:spcPct val="90000"/>
              </a:lnSpc>
              <a:spcBef>
                <a:spcPts val="0"/>
              </a:spcBef>
              <a:spcAft>
                <a:spcPts val="1200"/>
              </a:spcAft>
              <a:buClr>
                <a:schemeClr val="accent1"/>
              </a:buClr>
              <a:buFont typeface="Wingdings" pitchFamily="2" charset="2"/>
              <a:buChar char="§"/>
              <a:defRPr sz="2400" kern="1200">
                <a:solidFill>
                  <a:schemeClr val="tx1"/>
                </a:solidFill>
                <a:latin typeface="Sherman Sans Book" pitchFamily="2" charset="77"/>
                <a:ea typeface="Sherman Sans Book" pitchFamily="2" charset="77"/>
                <a:cs typeface="+mn-cs"/>
              </a:defRPr>
            </a:lvl3pPr>
            <a:lvl4pPr marL="1600200" indent="-228600" algn="l" defTabSz="914400" rtl="0" eaLnBrk="1" latinLnBrk="0" hangingPunct="1">
              <a:lnSpc>
                <a:spcPct val="90000"/>
              </a:lnSpc>
              <a:spcBef>
                <a:spcPts val="0"/>
              </a:spcBef>
              <a:spcAft>
                <a:spcPts val="1200"/>
              </a:spcAft>
              <a:buClr>
                <a:schemeClr val="accent1"/>
              </a:buClr>
              <a:buFont typeface="System Font Regular"/>
              <a:buChar char="–"/>
              <a:defRPr sz="2000" kern="1200">
                <a:solidFill>
                  <a:schemeClr val="tx1"/>
                </a:solidFill>
                <a:latin typeface="Sherman Sans Book" pitchFamily="2" charset="77"/>
                <a:ea typeface="Sherman Sans Book" pitchFamily="2" charset="77"/>
                <a:cs typeface="+mn-cs"/>
              </a:defRPr>
            </a:lvl4pPr>
            <a:lvl5pPr marL="2057400" indent="-228600" algn="l" defTabSz="914400" rtl="0" eaLnBrk="1" latinLnBrk="0" hangingPunct="1">
              <a:lnSpc>
                <a:spcPct val="90000"/>
              </a:lnSpc>
              <a:spcBef>
                <a:spcPts val="0"/>
              </a:spcBef>
              <a:spcAft>
                <a:spcPts val="1200"/>
              </a:spcAft>
              <a:buClrTx/>
              <a:buFont typeface="Arial" panose="020B0604020202020204" pitchFamily="34" charset="0"/>
              <a:buChar char="•"/>
              <a:defRPr sz="2000" kern="1200">
                <a:solidFill>
                  <a:schemeClr val="tx1"/>
                </a:solidFill>
                <a:latin typeface="Sherman Sans Book" pitchFamily="2" charset="77"/>
                <a:ea typeface="Sherman Sans Book" pitchFamily="2" charset="7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1400" b="1" dirty="0">
                <a:solidFill>
                  <a:srgbClr val="003087"/>
                </a:solidFill>
                <a:latin typeface="Avenir Black" panose="02000503020000020003" pitchFamily="2" charset="0"/>
                <a:ea typeface="Sherman Sans" pitchFamily="2" charset="77"/>
                <a:cs typeface="Verdana" panose="020B0604030504040204" pitchFamily="34" charset="0"/>
              </a:rPr>
              <a:t>Secondary Colors</a:t>
            </a:r>
            <a:endParaRPr lang="en-US" sz="1400" b="1" dirty="0">
              <a:solidFill>
                <a:srgbClr val="003087"/>
              </a:solidFill>
              <a:latin typeface="Avenir Black" panose="02000503020000020003" pitchFamily="2" charset="0"/>
              <a:cs typeface="Verdana" panose="020B0604030504040204" pitchFamily="34" charset="0"/>
            </a:endParaRPr>
          </a:p>
        </p:txBody>
      </p:sp>
    </p:spTree>
    <p:extLst>
      <p:ext uri="{BB962C8B-B14F-4D97-AF65-F5344CB8AC3E}">
        <p14:creationId xmlns:p14="http://schemas.microsoft.com/office/powerpoint/2010/main" val="4089473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F159D-D471-F140-8AD1-15696C8717DD}"/>
              </a:ext>
            </a:extLst>
          </p:cNvPr>
          <p:cNvSpPr>
            <a:spLocks noGrp="1"/>
          </p:cNvSpPr>
          <p:nvPr>
            <p:ph type="ctrTitle"/>
          </p:nvPr>
        </p:nvSpPr>
        <p:spPr>
          <a:xfrm>
            <a:off x="4064128" y="2294951"/>
            <a:ext cx="5417330" cy="1039761"/>
          </a:xfrm>
        </p:spPr>
        <p:txBody>
          <a:bodyPr>
            <a:noAutofit/>
          </a:bodyPr>
          <a:lstStyle/>
          <a:p>
            <a:r>
              <a:rPr lang="en-US" dirty="0"/>
              <a:t>Presentation title here</a:t>
            </a:r>
          </a:p>
        </p:txBody>
      </p:sp>
      <p:sp>
        <p:nvSpPr>
          <p:cNvPr id="3" name="Subtitle 2">
            <a:extLst>
              <a:ext uri="{FF2B5EF4-FFF2-40B4-BE49-F238E27FC236}">
                <a16:creationId xmlns:a16="http://schemas.microsoft.com/office/drawing/2014/main" id="{F0ED26A4-7FD9-7B46-AADC-8E848F7A7A5C}"/>
              </a:ext>
            </a:extLst>
          </p:cNvPr>
          <p:cNvSpPr>
            <a:spLocks noGrp="1"/>
          </p:cNvSpPr>
          <p:nvPr>
            <p:ph type="subTitle" idx="4294967295"/>
          </p:nvPr>
        </p:nvSpPr>
        <p:spPr>
          <a:xfrm>
            <a:off x="4154080" y="3561607"/>
            <a:ext cx="6028095" cy="919346"/>
          </a:xfrm>
        </p:spPr>
        <p:txBody>
          <a:bodyPr/>
          <a:lstStyle/>
          <a:p>
            <a:pPr marL="0" indent="0">
              <a:buNone/>
            </a:pPr>
            <a:r>
              <a:rPr lang="en-US" dirty="0"/>
              <a:t>Your name or department</a:t>
            </a:r>
          </a:p>
        </p:txBody>
      </p:sp>
    </p:spTree>
    <p:extLst>
      <p:ext uri="{BB962C8B-B14F-4D97-AF65-F5344CB8AC3E}">
        <p14:creationId xmlns:p14="http://schemas.microsoft.com/office/powerpoint/2010/main" val="2290931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71E57-759B-7E4A-938D-D085CCF8B128}"/>
              </a:ext>
            </a:extLst>
          </p:cNvPr>
          <p:cNvSpPr>
            <a:spLocks noGrp="1"/>
          </p:cNvSpPr>
          <p:nvPr>
            <p:ph type="ctrTitle"/>
          </p:nvPr>
        </p:nvSpPr>
        <p:spPr>
          <a:xfrm>
            <a:off x="519647" y="3227285"/>
            <a:ext cx="5053839" cy="1039761"/>
          </a:xfrm>
        </p:spPr>
        <p:txBody>
          <a:bodyPr>
            <a:noAutofit/>
          </a:bodyPr>
          <a:lstStyle/>
          <a:p>
            <a:r>
              <a:rPr lang="en-US" dirty="0"/>
              <a:t>Presentation tile here</a:t>
            </a:r>
          </a:p>
        </p:txBody>
      </p:sp>
      <p:sp>
        <p:nvSpPr>
          <p:cNvPr id="3" name="Subtitle 2">
            <a:extLst>
              <a:ext uri="{FF2B5EF4-FFF2-40B4-BE49-F238E27FC236}">
                <a16:creationId xmlns:a16="http://schemas.microsoft.com/office/drawing/2014/main" id="{CA5640F0-B16B-874E-B235-7B25623FA182}"/>
              </a:ext>
            </a:extLst>
          </p:cNvPr>
          <p:cNvSpPr>
            <a:spLocks noGrp="1"/>
          </p:cNvSpPr>
          <p:nvPr>
            <p:ph type="subTitle" idx="4294967295"/>
          </p:nvPr>
        </p:nvSpPr>
        <p:spPr>
          <a:xfrm>
            <a:off x="609600" y="4493941"/>
            <a:ext cx="6028095" cy="919346"/>
          </a:xfrm>
        </p:spPr>
        <p:txBody>
          <a:bodyPr/>
          <a:lstStyle/>
          <a:p>
            <a:pPr marL="0" indent="0">
              <a:buNone/>
            </a:pPr>
            <a:r>
              <a:rPr lang="en-US" dirty="0"/>
              <a:t>Your name or department</a:t>
            </a:r>
          </a:p>
        </p:txBody>
      </p:sp>
    </p:spTree>
    <p:extLst>
      <p:ext uri="{BB962C8B-B14F-4D97-AF65-F5344CB8AC3E}">
        <p14:creationId xmlns:p14="http://schemas.microsoft.com/office/powerpoint/2010/main" val="3695617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94D4CFA9-0CC0-F942-82A9-8A35260325EF}"/>
              </a:ext>
            </a:extLst>
          </p:cNvPr>
          <p:cNvPicPr>
            <a:picLocks noGrp="1" noChangeAspect="1"/>
          </p:cNvPicPr>
          <p:nvPr>
            <p:ph type="pic" sz="quarter" idx="10"/>
          </p:nvPr>
        </p:nvPicPr>
        <p:blipFill rotWithShape="1">
          <a:blip r:embed="rId3" cstate="screen">
            <a:extLst>
              <a:ext uri="{28A0092B-C50C-407E-A947-70E740481C1C}">
                <a14:useLocalDpi xmlns:a14="http://schemas.microsoft.com/office/drawing/2010/main"/>
              </a:ext>
            </a:extLst>
          </a:blip>
          <a:srcRect/>
          <a:stretch/>
        </p:blipFill>
        <p:spPr>
          <a:xfrm>
            <a:off x="7382576" y="0"/>
            <a:ext cx="4809423" cy="6858000"/>
          </a:xfrm>
        </p:spPr>
      </p:pic>
      <p:sp>
        <p:nvSpPr>
          <p:cNvPr id="3" name="Title 2">
            <a:extLst>
              <a:ext uri="{FF2B5EF4-FFF2-40B4-BE49-F238E27FC236}">
                <a16:creationId xmlns:a16="http://schemas.microsoft.com/office/drawing/2014/main" id="{C34935C7-9882-F646-BE36-BA0D3227ED3C}"/>
              </a:ext>
            </a:extLst>
          </p:cNvPr>
          <p:cNvSpPr>
            <a:spLocks noGrp="1"/>
          </p:cNvSpPr>
          <p:nvPr>
            <p:ph type="ctrTitle"/>
          </p:nvPr>
        </p:nvSpPr>
        <p:spPr/>
        <p:txBody>
          <a:bodyPr/>
          <a:lstStyle/>
          <a:p>
            <a:endParaRPr lang="en-US"/>
          </a:p>
        </p:txBody>
      </p:sp>
      <p:sp>
        <p:nvSpPr>
          <p:cNvPr id="4" name="Subtitle 3">
            <a:extLst>
              <a:ext uri="{FF2B5EF4-FFF2-40B4-BE49-F238E27FC236}">
                <a16:creationId xmlns:a16="http://schemas.microsoft.com/office/drawing/2014/main" id="{18A70359-9CE7-AF4C-803F-16B15A1ABCA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89546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9127B532-CC27-CD49-AC4E-751B550F753D}"/>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a:ext>
            </a:extLst>
          </a:blip>
          <a:srcRect/>
          <a:stretch/>
        </p:blipFill>
        <p:spPr>
          <a:xfrm>
            <a:off x="0" y="0"/>
            <a:ext cx="12192000" cy="4013735"/>
          </a:xfrm>
        </p:spPr>
      </p:pic>
      <p:sp>
        <p:nvSpPr>
          <p:cNvPr id="3" name="Subtitle 2">
            <a:extLst>
              <a:ext uri="{FF2B5EF4-FFF2-40B4-BE49-F238E27FC236}">
                <a16:creationId xmlns:a16="http://schemas.microsoft.com/office/drawing/2014/main" id="{BD74ED0A-0806-404B-AF95-66D0D07F92C4}"/>
              </a:ext>
            </a:extLst>
          </p:cNvPr>
          <p:cNvSpPr>
            <a:spLocks noGrp="1"/>
          </p:cNvSpPr>
          <p:nvPr>
            <p:ph type="subTitle" idx="1"/>
          </p:nvPr>
        </p:nvSpPr>
        <p:spPr/>
        <p:txBody>
          <a:bodyPr/>
          <a:lstStyle/>
          <a:p>
            <a:endParaRPr lang="en-US"/>
          </a:p>
        </p:txBody>
      </p:sp>
      <p:sp>
        <p:nvSpPr>
          <p:cNvPr id="4" name="Title 3">
            <a:extLst>
              <a:ext uri="{FF2B5EF4-FFF2-40B4-BE49-F238E27FC236}">
                <a16:creationId xmlns:a16="http://schemas.microsoft.com/office/drawing/2014/main" id="{04828273-BCAD-2749-9F14-B08382E2B632}"/>
              </a:ext>
            </a:extLst>
          </p:cNvPr>
          <p:cNvSpPr>
            <a:spLocks noGrp="1"/>
          </p:cNvSpPr>
          <p:nvPr>
            <p:ph type="ctrTitle"/>
          </p:nvPr>
        </p:nvSpPr>
        <p:spPr/>
        <p:txBody>
          <a:bodyPr/>
          <a:lstStyle/>
          <a:p>
            <a:endParaRPr lang="en-US"/>
          </a:p>
        </p:txBody>
      </p:sp>
    </p:spTree>
    <p:extLst>
      <p:ext uri="{BB962C8B-B14F-4D97-AF65-F5344CB8AC3E}">
        <p14:creationId xmlns:p14="http://schemas.microsoft.com/office/powerpoint/2010/main" val="2572081630"/>
      </p:ext>
    </p:extLst>
  </p:cSld>
  <p:clrMapOvr>
    <a:masterClrMapping/>
  </p:clrMapOvr>
</p:sld>
</file>

<file path=ppt/theme/theme1.xml><?xml version="1.0" encoding="utf-8"?>
<a:theme xmlns:a="http://schemas.openxmlformats.org/drawingml/2006/main" name="Office Theme">
  <a:themeElements>
    <a:clrScheme name="Syracuse University Color Palette">
      <a:dk1>
        <a:srgbClr val="3F403F"/>
      </a:dk1>
      <a:lt1>
        <a:srgbClr val="FFFFFF"/>
      </a:lt1>
      <a:dk2>
        <a:srgbClr val="F76900"/>
      </a:dk2>
      <a:lt2>
        <a:srgbClr val="ADB3B8"/>
      </a:lt2>
      <a:accent1>
        <a:srgbClr val="000E54"/>
      </a:accent1>
      <a:accent2>
        <a:srgbClr val="FF431B"/>
      </a:accent2>
      <a:accent3>
        <a:srgbClr val="FF8E00"/>
      </a:accent3>
      <a:accent4>
        <a:srgbClr val="203299"/>
      </a:accent4>
      <a:accent5>
        <a:srgbClr val="2B72D7"/>
      </a:accent5>
      <a:accent6>
        <a:srgbClr val="F76900"/>
      </a:accent6>
      <a:hlink>
        <a:srgbClr val="D74100"/>
      </a:hlink>
      <a:folHlink>
        <a:srgbClr val="D74100"/>
      </a:folHlink>
    </a:clrScheme>
    <a:fontScheme name="Consolas-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F7641101-C844-A04A-B3C8-539BBB7B14CB}" vid="{52ED526C-0B2A-DE4C-9FC8-1B413ACCBB9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627</Words>
  <Application>Microsoft Macintosh PowerPoint</Application>
  <PresentationFormat>Widescreen</PresentationFormat>
  <Paragraphs>73</Paragraphs>
  <Slides>11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Avenir</vt:lpstr>
      <vt:lpstr>Avenir Black</vt:lpstr>
      <vt:lpstr>Avenir Book</vt:lpstr>
      <vt:lpstr>Sherman Serif Book</vt:lpstr>
      <vt:lpstr>System Font Regular</vt:lpstr>
      <vt:lpstr>Verdana</vt:lpstr>
      <vt:lpstr>Wingdings</vt:lpstr>
      <vt:lpstr>Office Theme</vt:lpstr>
      <vt:lpstr>PowerPoint Presentation</vt:lpstr>
      <vt:lpstr>PowerPoint Presentation</vt:lpstr>
      <vt:lpstr>PowerPoint Presentation</vt:lpstr>
      <vt:lpstr>PowerPoint Presentation</vt:lpstr>
      <vt:lpstr>PowerPoint Presentation</vt:lpstr>
      <vt:lpstr>Presentation title here</vt:lpstr>
      <vt:lpstr>Presentation tile here</vt:lpstr>
      <vt:lpstr>PowerPoint Presentation</vt:lpstr>
      <vt:lpstr>PowerPoint Presentation</vt:lpstr>
      <vt:lpstr>PowerPoint Presentation</vt:lpstr>
      <vt:lpstr>CLOSING TEXT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Elena Parker</dc:creator>
  <cp:lastModifiedBy>Elena Parker</cp:lastModifiedBy>
  <cp:revision>1</cp:revision>
  <dcterms:created xsi:type="dcterms:W3CDTF">2021-04-07T14:09:25Z</dcterms:created>
  <dcterms:modified xsi:type="dcterms:W3CDTF">2021-04-07T14:09:46Z</dcterms:modified>
</cp:coreProperties>
</file>